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1" ContentType="image/jpe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0"/>
  </p:notesMasterIdLst>
  <p:sldIdLst>
    <p:sldId id="256" r:id="rId2"/>
    <p:sldId id="266" r:id="rId3"/>
    <p:sldId id="268" r:id="rId4"/>
    <p:sldId id="258" r:id="rId5"/>
    <p:sldId id="259" r:id="rId6"/>
    <p:sldId id="265" r:id="rId7"/>
    <p:sldId id="264" r:id="rId8"/>
    <p:sldId id="269" r:id="rId9"/>
    <p:sldId id="272" r:id="rId10"/>
    <p:sldId id="260" r:id="rId11"/>
    <p:sldId id="271" r:id="rId12"/>
    <p:sldId id="267" r:id="rId13"/>
    <p:sldId id="270" r:id="rId14"/>
    <p:sldId id="273" r:id="rId15"/>
    <p:sldId id="261" r:id="rId16"/>
    <p:sldId id="262" r:id="rId17"/>
    <p:sldId id="274" r:id="rId18"/>
    <p:sldId id="263" r:id="rId19"/>
    <p:sldId id="275" r:id="rId20"/>
    <p:sldId id="306" r:id="rId21"/>
    <p:sldId id="257" r:id="rId22"/>
    <p:sldId id="277" r:id="rId23"/>
    <p:sldId id="278" r:id="rId24"/>
    <p:sldId id="279" r:id="rId25"/>
    <p:sldId id="280" r:id="rId26"/>
    <p:sldId id="283" r:id="rId27"/>
    <p:sldId id="309" r:id="rId28"/>
    <p:sldId id="310" r:id="rId29"/>
    <p:sldId id="307" r:id="rId30"/>
    <p:sldId id="312" r:id="rId31"/>
    <p:sldId id="313" r:id="rId32"/>
    <p:sldId id="314" r:id="rId33"/>
    <p:sldId id="315" r:id="rId34"/>
    <p:sldId id="316" r:id="rId35"/>
    <p:sldId id="317" r:id="rId36"/>
    <p:sldId id="303" r:id="rId37"/>
    <p:sldId id="304" r:id="rId38"/>
    <p:sldId id="30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9BC950-0157-4389-90F7-E24425311144}" v="105" dt="2022-03-26T00:21:59.180"/>
    <p1510:client id="{36901BC0-6D43-1EBC-3ECE-821AD9AC806C}" v="12" dt="2022-03-26T02:19:00.902"/>
    <p1510:client id="{D938C705-2CA3-4FD8-9F0A-41297B96416B}" v="123" dt="2022-03-26T02:17:44.539"/>
    <p1510:client id="{8CDBC179-9E53-4B30-8207-2D45339F6DEE}" v="86" dt="2022-03-26T01:43:33.952"/>
    <p1510:client id="{F25DE2FE-D184-2F92-653B-0705E62C6BDE}" v="25" dt="2022-03-26T02:35:14.839"/>
    <p1510:client id="{D8DFB200-BA4D-4147-A60C-AE0CA367CF8F}" v="1" dt="2022-03-26T01:41:31.8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31513-1BCA-4C9F-8568-7B41E50E7D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B8DD722-FD25-4947-BCD7-F4E86C777EF8}">
      <dgm:prSet/>
      <dgm:spPr/>
      <dgm:t>
        <a:bodyPr/>
        <a:lstStyle/>
        <a:p>
          <a:pPr>
            <a:lnSpc>
              <a:spcPct val="100000"/>
            </a:lnSpc>
          </a:pPr>
          <a:r>
            <a:rPr lang="en-GH" dirty="0"/>
            <a:t>How popular a product is in a specific period of time </a:t>
          </a:r>
          <a:r>
            <a:rPr lang="en-US" dirty="0"/>
            <a:t>a</a:t>
          </a:r>
          <a:r>
            <a:rPr lang="en-GH" dirty="0"/>
            <a:t>n</a:t>
          </a:r>
          <a:r>
            <a:rPr lang="en-US" dirty="0"/>
            <a:t>d</a:t>
          </a:r>
          <a:r>
            <a:rPr lang="en-GH" dirty="0"/>
            <a:t> geographical space, correlates with its demand </a:t>
          </a:r>
          <a:r>
            <a:rPr lang="en-US" dirty="0"/>
            <a:t>b</a:t>
          </a:r>
          <a:r>
            <a:rPr lang="en-GH" dirty="0"/>
            <a:t>y </a:t>
          </a:r>
          <a:r>
            <a:rPr lang="en-US" dirty="0"/>
            <a:t>c</a:t>
          </a:r>
          <a:r>
            <a:rPr lang="en-GH" dirty="0"/>
            <a:t>o</a:t>
          </a:r>
          <a:r>
            <a:rPr lang="en-US" dirty="0"/>
            <a:t>n</a:t>
          </a:r>
          <a:r>
            <a:rPr lang="en-GH" dirty="0"/>
            <a:t>s</a:t>
          </a:r>
          <a:r>
            <a:rPr lang="en-US" dirty="0"/>
            <a:t>u</a:t>
          </a:r>
          <a:r>
            <a:rPr lang="en-GH" dirty="0"/>
            <a:t>m</a:t>
          </a:r>
          <a:r>
            <a:rPr lang="en-US" dirty="0"/>
            <a:t>e</a:t>
          </a:r>
          <a:r>
            <a:rPr lang="en-GH" dirty="0"/>
            <a:t>r</a:t>
          </a:r>
          <a:r>
            <a:rPr lang="en-US" dirty="0"/>
            <a:t>s</a:t>
          </a:r>
          <a:r>
            <a:rPr lang="en-GH" dirty="0"/>
            <a:t>.</a:t>
          </a:r>
          <a:endParaRPr lang="en-US" dirty="0"/>
        </a:p>
      </dgm:t>
    </dgm:pt>
    <dgm:pt modelId="{17A8688D-3222-4699-A9F9-5C4AA549D0FE}" type="parTrans" cxnId="{D89D77E7-72E6-48A8-B958-040494D12D70}">
      <dgm:prSet/>
      <dgm:spPr/>
      <dgm:t>
        <a:bodyPr/>
        <a:lstStyle/>
        <a:p>
          <a:endParaRPr lang="en-US"/>
        </a:p>
      </dgm:t>
    </dgm:pt>
    <dgm:pt modelId="{DC019D48-4189-45E6-BAB7-BD69496DB9B0}" type="sibTrans" cxnId="{D89D77E7-72E6-48A8-B958-040494D12D70}">
      <dgm:prSet/>
      <dgm:spPr/>
      <dgm:t>
        <a:bodyPr/>
        <a:lstStyle/>
        <a:p>
          <a:endParaRPr lang="en-US"/>
        </a:p>
      </dgm:t>
    </dgm:pt>
    <dgm:pt modelId="{512BD529-DEE1-462C-8821-0A690FF0BC82}">
      <dgm:prSet/>
      <dgm:spPr/>
      <dgm:t>
        <a:bodyPr/>
        <a:lstStyle/>
        <a:p>
          <a:pPr>
            <a:lnSpc>
              <a:spcPct val="100000"/>
            </a:lnSpc>
          </a:pPr>
          <a:r>
            <a:rPr lang="en-GH"/>
            <a:t>Increase in demand by consumers, results in increase in </a:t>
          </a:r>
          <a:r>
            <a:rPr lang="en-US"/>
            <a:t>p</a:t>
          </a:r>
          <a:r>
            <a:rPr lang="en-GH"/>
            <a:t>r</a:t>
          </a:r>
          <a:r>
            <a:rPr lang="en-US"/>
            <a:t>o</a:t>
          </a:r>
          <a:r>
            <a:rPr lang="en-GH"/>
            <a:t>f</a:t>
          </a:r>
          <a:r>
            <a:rPr lang="en-US"/>
            <a:t>i</a:t>
          </a:r>
          <a:r>
            <a:rPr lang="en-GH"/>
            <a:t>t </a:t>
          </a:r>
          <a:r>
            <a:rPr lang="en-US"/>
            <a:t>e</a:t>
          </a:r>
          <a:r>
            <a:rPr lang="en-GH"/>
            <a:t>a</a:t>
          </a:r>
          <a:r>
            <a:rPr lang="en-US"/>
            <a:t>r</a:t>
          </a:r>
          <a:r>
            <a:rPr lang="en-GH"/>
            <a:t>n</a:t>
          </a:r>
          <a:r>
            <a:rPr lang="en-US"/>
            <a:t>e</a:t>
          </a:r>
          <a:r>
            <a:rPr lang="en-GH"/>
            <a:t>d </a:t>
          </a:r>
          <a:r>
            <a:rPr lang="en-US"/>
            <a:t>b</a:t>
          </a:r>
          <a:r>
            <a:rPr lang="en-GH"/>
            <a:t>y </a:t>
          </a:r>
          <a:r>
            <a:rPr lang="en-US"/>
            <a:t>a</a:t>
          </a:r>
          <a:r>
            <a:rPr lang="en-GH"/>
            <a:t> </a:t>
          </a:r>
          <a:r>
            <a:rPr lang="en-US"/>
            <a:t>m</a:t>
          </a:r>
          <a:r>
            <a:rPr lang="en-GH"/>
            <a:t>a</a:t>
          </a:r>
          <a:r>
            <a:rPr lang="en-US"/>
            <a:t>r</a:t>
          </a:r>
          <a:r>
            <a:rPr lang="en-GH"/>
            <a:t>k</a:t>
          </a:r>
          <a:r>
            <a:rPr lang="en-US"/>
            <a:t>e</a:t>
          </a:r>
          <a:r>
            <a:rPr lang="en-GH"/>
            <a:t>t</a:t>
          </a:r>
          <a:r>
            <a:rPr lang="en-US"/>
            <a:t>i</a:t>
          </a:r>
          <a:r>
            <a:rPr lang="en-GH"/>
            <a:t>n</a:t>
          </a:r>
          <a:r>
            <a:rPr lang="en-US"/>
            <a:t>g</a:t>
          </a:r>
          <a:r>
            <a:rPr lang="en-GH"/>
            <a:t> </a:t>
          </a:r>
          <a:r>
            <a:rPr lang="en-US"/>
            <a:t>b</a:t>
          </a:r>
          <a:r>
            <a:rPr lang="en-GH"/>
            <a:t>o</a:t>
          </a:r>
          <a:r>
            <a:rPr lang="en-US"/>
            <a:t>d</a:t>
          </a:r>
          <a:r>
            <a:rPr lang="en-GH"/>
            <a:t>y </a:t>
          </a:r>
          <a:endParaRPr lang="en-US"/>
        </a:p>
      </dgm:t>
    </dgm:pt>
    <dgm:pt modelId="{FD0E08AF-034F-4FF8-B0F0-32CA135CEDFA}" type="parTrans" cxnId="{8E9E9C8C-31A2-4ADC-904D-7620BF4CA2C6}">
      <dgm:prSet/>
      <dgm:spPr/>
      <dgm:t>
        <a:bodyPr/>
        <a:lstStyle/>
        <a:p>
          <a:endParaRPr lang="en-US"/>
        </a:p>
      </dgm:t>
    </dgm:pt>
    <dgm:pt modelId="{03C469D5-AC39-4FF7-8F45-57A8FF48FB3D}" type="sibTrans" cxnId="{8E9E9C8C-31A2-4ADC-904D-7620BF4CA2C6}">
      <dgm:prSet/>
      <dgm:spPr/>
      <dgm:t>
        <a:bodyPr/>
        <a:lstStyle/>
        <a:p>
          <a:endParaRPr lang="en-US"/>
        </a:p>
      </dgm:t>
    </dgm:pt>
    <dgm:pt modelId="{8B9C8FC4-5019-4AE7-AC1D-D8E70E2FF29B}">
      <dgm:prSet/>
      <dgm:spPr/>
      <dgm:t>
        <a:bodyPr/>
        <a:lstStyle/>
        <a:p>
          <a:pPr>
            <a:lnSpc>
              <a:spcPct val="100000"/>
            </a:lnSpc>
          </a:pPr>
          <a:r>
            <a:rPr lang="en-GH"/>
            <a:t>As such popula</a:t>
          </a:r>
          <a:r>
            <a:rPr lang="en-US"/>
            <a:t>ri</a:t>
          </a:r>
          <a:r>
            <a:rPr lang="en-GH"/>
            <a:t>ty </a:t>
          </a:r>
          <a:r>
            <a:rPr lang="en-US"/>
            <a:t>o</a:t>
          </a:r>
          <a:r>
            <a:rPr lang="en-GH"/>
            <a:t>f </a:t>
          </a:r>
          <a:r>
            <a:rPr lang="en-US"/>
            <a:t>a</a:t>
          </a:r>
          <a:r>
            <a:rPr lang="en-GH"/>
            <a:t> </a:t>
          </a:r>
          <a:r>
            <a:rPr lang="en-US"/>
            <a:t>p</a:t>
          </a:r>
          <a:r>
            <a:rPr lang="en-GH"/>
            <a:t>r</a:t>
          </a:r>
          <a:r>
            <a:rPr lang="en-US"/>
            <a:t>o</a:t>
          </a:r>
          <a:r>
            <a:rPr lang="en-GH"/>
            <a:t>d</a:t>
          </a:r>
          <a:r>
            <a:rPr lang="en-US"/>
            <a:t>u</a:t>
          </a:r>
          <a:r>
            <a:rPr lang="en-GH"/>
            <a:t>c</a:t>
          </a:r>
          <a:r>
            <a:rPr lang="en-US"/>
            <a:t>t</a:t>
          </a:r>
          <a:r>
            <a:rPr lang="en-GH"/>
            <a:t> </a:t>
          </a:r>
          <a:r>
            <a:rPr lang="en-US"/>
            <a:t>s</a:t>
          </a:r>
          <a:r>
            <a:rPr lang="en-GH"/>
            <a:t>o</a:t>
          </a:r>
          <a:r>
            <a:rPr lang="en-US"/>
            <a:t>l</a:t>
          </a:r>
          <a:r>
            <a:rPr lang="en-GH"/>
            <a:t>d </a:t>
          </a:r>
          <a:r>
            <a:rPr lang="en-US"/>
            <a:t>b</a:t>
          </a:r>
          <a:r>
            <a:rPr lang="en-GH"/>
            <a:t>y </a:t>
          </a:r>
          <a:r>
            <a:rPr lang="en-US"/>
            <a:t>a</a:t>
          </a:r>
          <a:r>
            <a:rPr lang="en-GH"/>
            <a:t> </a:t>
          </a:r>
          <a:r>
            <a:rPr lang="en-US"/>
            <a:t>m</a:t>
          </a:r>
          <a:r>
            <a:rPr lang="en-GH"/>
            <a:t>a</a:t>
          </a:r>
          <a:r>
            <a:rPr lang="en-US"/>
            <a:t>r</a:t>
          </a:r>
          <a:r>
            <a:rPr lang="en-GH"/>
            <a:t>k</a:t>
          </a:r>
          <a:r>
            <a:rPr lang="en-US"/>
            <a:t>e</a:t>
          </a:r>
          <a:r>
            <a:rPr lang="en-GH"/>
            <a:t>t</a:t>
          </a:r>
          <a:r>
            <a:rPr lang="en-US"/>
            <a:t>i</a:t>
          </a:r>
          <a:r>
            <a:rPr lang="en-GH"/>
            <a:t>n</a:t>
          </a:r>
          <a:r>
            <a:rPr lang="en-US"/>
            <a:t>g</a:t>
          </a:r>
          <a:r>
            <a:rPr lang="en-GH"/>
            <a:t> </a:t>
          </a:r>
          <a:r>
            <a:rPr lang="en-US"/>
            <a:t>b</a:t>
          </a:r>
          <a:r>
            <a:rPr lang="en-GH"/>
            <a:t>o</a:t>
          </a:r>
          <a:r>
            <a:rPr lang="en-US"/>
            <a:t>d</a:t>
          </a:r>
          <a:r>
            <a:rPr lang="en-GH"/>
            <a:t>y </a:t>
          </a:r>
          <a:r>
            <a:rPr lang="en-US"/>
            <a:t>c</a:t>
          </a:r>
          <a:r>
            <a:rPr lang="en-GH"/>
            <a:t>a</a:t>
          </a:r>
          <a:r>
            <a:rPr lang="en-US"/>
            <a:t>n</a:t>
          </a:r>
          <a:r>
            <a:rPr lang="en-GH"/>
            <a:t> </a:t>
          </a:r>
          <a:r>
            <a:rPr lang="en-US"/>
            <a:t>r</a:t>
          </a:r>
          <a:r>
            <a:rPr lang="en-GH"/>
            <a:t>e</a:t>
          </a:r>
          <a:r>
            <a:rPr lang="en-US"/>
            <a:t>s</a:t>
          </a:r>
          <a:r>
            <a:rPr lang="en-GH"/>
            <a:t>u</a:t>
          </a:r>
          <a:r>
            <a:rPr lang="en-US"/>
            <a:t>l</a:t>
          </a:r>
          <a:r>
            <a:rPr lang="en-GH"/>
            <a:t>t </a:t>
          </a:r>
          <a:r>
            <a:rPr lang="en-US"/>
            <a:t>i</a:t>
          </a:r>
          <a:r>
            <a:rPr lang="en-GH"/>
            <a:t>n </a:t>
          </a:r>
          <a:r>
            <a:rPr lang="en-US"/>
            <a:t>a</a:t>
          </a:r>
          <a:r>
            <a:rPr lang="en-GH"/>
            <a:t>n </a:t>
          </a:r>
          <a:r>
            <a:rPr lang="en-US"/>
            <a:t>i</a:t>
          </a:r>
          <a:r>
            <a:rPr lang="en-GH"/>
            <a:t>n</a:t>
          </a:r>
          <a:r>
            <a:rPr lang="en-US"/>
            <a:t>c</a:t>
          </a:r>
          <a:r>
            <a:rPr lang="en-GH"/>
            <a:t>r</a:t>
          </a:r>
          <a:r>
            <a:rPr lang="en-US"/>
            <a:t>e</a:t>
          </a:r>
          <a:r>
            <a:rPr lang="en-GH"/>
            <a:t>a</a:t>
          </a:r>
          <a:r>
            <a:rPr lang="en-US"/>
            <a:t>s</a:t>
          </a:r>
          <a:r>
            <a:rPr lang="en-GH"/>
            <a:t>e </a:t>
          </a:r>
          <a:r>
            <a:rPr lang="en-US"/>
            <a:t>i</a:t>
          </a:r>
          <a:r>
            <a:rPr lang="en-GH"/>
            <a:t>n </a:t>
          </a:r>
          <a:r>
            <a:rPr lang="en-US"/>
            <a:t>p</a:t>
          </a:r>
          <a:r>
            <a:rPr lang="en-GH"/>
            <a:t>r</a:t>
          </a:r>
          <a:r>
            <a:rPr lang="en-US"/>
            <a:t>o</a:t>
          </a:r>
          <a:r>
            <a:rPr lang="en-GH"/>
            <a:t>f</a:t>
          </a:r>
          <a:r>
            <a:rPr lang="en-US"/>
            <a:t>i</a:t>
          </a:r>
          <a:r>
            <a:rPr lang="en-GH"/>
            <a:t>t</a:t>
          </a:r>
          <a:r>
            <a:rPr lang="en-US"/>
            <a:t>s</a:t>
          </a:r>
        </a:p>
      </dgm:t>
    </dgm:pt>
    <dgm:pt modelId="{C6F3373E-7682-4213-BE5B-78EDD1DE1DC6}" type="parTrans" cxnId="{1B38BFE3-3832-4051-93D3-0516FC17E132}">
      <dgm:prSet/>
      <dgm:spPr/>
      <dgm:t>
        <a:bodyPr/>
        <a:lstStyle/>
        <a:p>
          <a:endParaRPr lang="en-US"/>
        </a:p>
      </dgm:t>
    </dgm:pt>
    <dgm:pt modelId="{FF6D5ABF-B970-4452-A40D-2D32F68D22D7}" type="sibTrans" cxnId="{1B38BFE3-3832-4051-93D3-0516FC17E132}">
      <dgm:prSet/>
      <dgm:spPr/>
      <dgm:t>
        <a:bodyPr/>
        <a:lstStyle/>
        <a:p>
          <a:endParaRPr lang="en-US"/>
        </a:p>
      </dgm:t>
    </dgm:pt>
    <dgm:pt modelId="{BE6C8B7E-1AE8-4B0D-A787-36AFB093777C}" type="pres">
      <dgm:prSet presAssocID="{DCC31513-1BCA-4C9F-8568-7B41E50E7DE0}" presName="root" presStyleCnt="0">
        <dgm:presLayoutVars>
          <dgm:dir/>
          <dgm:resizeHandles val="exact"/>
        </dgm:presLayoutVars>
      </dgm:prSet>
      <dgm:spPr/>
    </dgm:pt>
    <dgm:pt modelId="{55B83BC3-3A6B-43EF-A637-4268476C17D8}" type="pres">
      <dgm:prSet presAssocID="{4B8DD722-FD25-4947-BCD7-F4E86C777EF8}" presName="compNode" presStyleCnt="0"/>
      <dgm:spPr/>
    </dgm:pt>
    <dgm:pt modelId="{07DC1689-E682-416F-95B9-44D38B851DAE}" type="pres">
      <dgm:prSet presAssocID="{4B8DD722-FD25-4947-BCD7-F4E86C777EF8}" presName="bgRect" presStyleLbl="bgShp" presStyleIdx="0" presStyleCnt="3"/>
      <dgm:spPr/>
    </dgm:pt>
    <dgm:pt modelId="{EBD3F96B-8685-4367-B099-50BC12ECCA44}" type="pres">
      <dgm:prSet presAssocID="{4B8DD722-FD25-4947-BCD7-F4E86C777E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BB12166-9EEC-4720-AA2F-CD6AD6489671}" type="pres">
      <dgm:prSet presAssocID="{4B8DD722-FD25-4947-BCD7-F4E86C777EF8}" presName="spaceRect" presStyleCnt="0"/>
      <dgm:spPr/>
    </dgm:pt>
    <dgm:pt modelId="{B25EF35E-50E8-4616-9496-DB58AC24E5D7}" type="pres">
      <dgm:prSet presAssocID="{4B8DD722-FD25-4947-BCD7-F4E86C777EF8}" presName="parTx" presStyleLbl="revTx" presStyleIdx="0" presStyleCnt="3">
        <dgm:presLayoutVars>
          <dgm:chMax val="0"/>
          <dgm:chPref val="0"/>
        </dgm:presLayoutVars>
      </dgm:prSet>
      <dgm:spPr/>
    </dgm:pt>
    <dgm:pt modelId="{EF386990-5078-4C9E-99B8-E96409159625}" type="pres">
      <dgm:prSet presAssocID="{DC019D48-4189-45E6-BAB7-BD69496DB9B0}" presName="sibTrans" presStyleCnt="0"/>
      <dgm:spPr/>
    </dgm:pt>
    <dgm:pt modelId="{12CEAE99-827D-4D84-9892-68D6997C777A}" type="pres">
      <dgm:prSet presAssocID="{512BD529-DEE1-462C-8821-0A690FF0BC82}" presName="compNode" presStyleCnt="0"/>
      <dgm:spPr/>
    </dgm:pt>
    <dgm:pt modelId="{2802DC00-FE13-4024-98F2-47F781D08039}" type="pres">
      <dgm:prSet presAssocID="{512BD529-DEE1-462C-8821-0A690FF0BC82}" presName="bgRect" presStyleLbl="bgShp" presStyleIdx="1" presStyleCnt="3"/>
      <dgm:spPr/>
    </dgm:pt>
    <dgm:pt modelId="{3C470D3D-B8FF-4AED-B0D0-191A1AE4B4CE}" type="pres">
      <dgm:prSet presAssocID="{512BD529-DEE1-462C-8821-0A690FF0BC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A05E8507-F060-4012-B837-3D44B7B16CD4}" type="pres">
      <dgm:prSet presAssocID="{512BD529-DEE1-462C-8821-0A690FF0BC82}" presName="spaceRect" presStyleCnt="0"/>
      <dgm:spPr/>
    </dgm:pt>
    <dgm:pt modelId="{3265CEF2-7C4B-48A4-B5C1-98A265208E13}" type="pres">
      <dgm:prSet presAssocID="{512BD529-DEE1-462C-8821-0A690FF0BC82}" presName="parTx" presStyleLbl="revTx" presStyleIdx="1" presStyleCnt="3">
        <dgm:presLayoutVars>
          <dgm:chMax val="0"/>
          <dgm:chPref val="0"/>
        </dgm:presLayoutVars>
      </dgm:prSet>
      <dgm:spPr/>
    </dgm:pt>
    <dgm:pt modelId="{FE91B064-33BA-40F0-9D3E-D78FBF9C08DC}" type="pres">
      <dgm:prSet presAssocID="{03C469D5-AC39-4FF7-8F45-57A8FF48FB3D}" presName="sibTrans" presStyleCnt="0"/>
      <dgm:spPr/>
    </dgm:pt>
    <dgm:pt modelId="{027D7D7D-5525-4ADE-869D-E4E9F3729312}" type="pres">
      <dgm:prSet presAssocID="{8B9C8FC4-5019-4AE7-AC1D-D8E70E2FF29B}" presName="compNode" presStyleCnt="0"/>
      <dgm:spPr/>
    </dgm:pt>
    <dgm:pt modelId="{A6982478-3E90-45DE-AA35-7671EE6B4207}" type="pres">
      <dgm:prSet presAssocID="{8B9C8FC4-5019-4AE7-AC1D-D8E70E2FF29B}" presName="bgRect" presStyleLbl="bgShp" presStyleIdx="2" presStyleCnt="3"/>
      <dgm:spPr/>
    </dgm:pt>
    <dgm:pt modelId="{8D305CEE-D491-48A9-9B69-809CDFB3E918}" type="pres">
      <dgm:prSet presAssocID="{8B9C8FC4-5019-4AE7-AC1D-D8E70E2FF2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D2B5EAB3-B4B1-497B-AB40-9453F4530BB4}" type="pres">
      <dgm:prSet presAssocID="{8B9C8FC4-5019-4AE7-AC1D-D8E70E2FF29B}" presName="spaceRect" presStyleCnt="0"/>
      <dgm:spPr/>
    </dgm:pt>
    <dgm:pt modelId="{4E27ECB3-9E5A-45A9-8590-5CE79C44887A}" type="pres">
      <dgm:prSet presAssocID="{8B9C8FC4-5019-4AE7-AC1D-D8E70E2FF29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27B980-EA4A-4224-A7E4-CC3B8B039C5F}" type="presOf" srcId="{4B8DD722-FD25-4947-BCD7-F4E86C777EF8}" destId="{B25EF35E-50E8-4616-9496-DB58AC24E5D7}" srcOrd="0" destOrd="0" presId="urn:microsoft.com/office/officeart/2018/2/layout/IconVerticalSolidList"/>
    <dgm:cxn modelId="{3A853F8C-45E1-4FCE-8119-3F355392D8C4}" type="presOf" srcId="{DCC31513-1BCA-4C9F-8568-7B41E50E7DE0}" destId="{BE6C8B7E-1AE8-4B0D-A787-36AFB093777C}" srcOrd="0" destOrd="0" presId="urn:microsoft.com/office/officeart/2018/2/layout/IconVerticalSolidList"/>
    <dgm:cxn modelId="{8E9E9C8C-31A2-4ADC-904D-7620BF4CA2C6}" srcId="{DCC31513-1BCA-4C9F-8568-7B41E50E7DE0}" destId="{512BD529-DEE1-462C-8821-0A690FF0BC82}" srcOrd="1" destOrd="0" parTransId="{FD0E08AF-034F-4FF8-B0F0-32CA135CEDFA}" sibTransId="{03C469D5-AC39-4FF7-8F45-57A8FF48FB3D}"/>
    <dgm:cxn modelId="{366DB29E-C353-44EE-88A9-BC08E3A522AE}" type="presOf" srcId="{8B9C8FC4-5019-4AE7-AC1D-D8E70E2FF29B}" destId="{4E27ECB3-9E5A-45A9-8590-5CE79C44887A}" srcOrd="0" destOrd="0" presId="urn:microsoft.com/office/officeart/2018/2/layout/IconVerticalSolidList"/>
    <dgm:cxn modelId="{0C8AD1DE-8CB5-44EF-A2FA-895FBF1C80B8}" type="presOf" srcId="{512BD529-DEE1-462C-8821-0A690FF0BC82}" destId="{3265CEF2-7C4B-48A4-B5C1-98A265208E13}" srcOrd="0" destOrd="0" presId="urn:microsoft.com/office/officeart/2018/2/layout/IconVerticalSolidList"/>
    <dgm:cxn modelId="{1B38BFE3-3832-4051-93D3-0516FC17E132}" srcId="{DCC31513-1BCA-4C9F-8568-7B41E50E7DE0}" destId="{8B9C8FC4-5019-4AE7-AC1D-D8E70E2FF29B}" srcOrd="2" destOrd="0" parTransId="{C6F3373E-7682-4213-BE5B-78EDD1DE1DC6}" sibTransId="{FF6D5ABF-B970-4452-A40D-2D32F68D22D7}"/>
    <dgm:cxn modelId="{D89D77E7-72E6-48A8-B958-040494D12D70}" srcId="{DCC31513-1BCA-4C9F-8568-7B41E50E7DE0}" destId="{4B8DD722-FD25-4947-BCD7-F4E86C777EF8}" srcOrd="0" destOrd="0" parTransId="{17A8688D-3222-4699-A9F9-5C4AA549D0FE}" sibTransId="{DC019D48-4189-45E6-BAB7-BD69496DB9B0}"/>
    <dgm:cxn modelId="{09B5E098-CCE1-4AF9-AC2C-DA3FD5976BF9}" type="presParOf" srcId="{BE6C8B7E-1AE8-4B0D-A787-36AFB093777C}" destId="{55B83BC3-3A6B-43EF-A637-4268476C17D8}" srcOrd="0" destOrd="0" presId="urn:microsoft.com/office/officeart/2018/2/layout/IconVerticalSolidList"/>
    <dgm:cxn modelId="{726D3A31-DE1D-4CD8-A37F-15CA0FBE9525}" type="presParOf" srcId="{55B83BC3-3A6B-43EF-A637-4268476C17D8}" destId="{07DC1689-E682-416F-95B9-44D38B851DAE}" srcOrd="0" destOrd="0" presId="urn:microsoft.com/office/officeart/2018/2/layout/IconVerticalSolidList"/>
    <dgm:cxn modelId="{19152F9C-563B-4625-A5AE-31B709E5EE31}" type="presParOf" srcId="{55B83BC3-3A6B-43EF-A637-4268476C17D8}" destId="{EBD3F96B-8685-4367-B099-50BC12ECCA44}" srcOrd="1" destOrd="0" presId="urn:microsoft.com/office/officeart/2018/2/layout/IconVerticalSolidList"/>
    <dgm:cxn modelId="{AEBDC7D8-9D2A-434C-82D5-FF8E9EC4CFA6}" type="presParOf" srcId="{55B83BC3-3A6B-43EF-A637-4268476C17D8}" destId="{EBB12166-9EEC-4720-AA2F-CD6AD6489671}" srcOrd="2" destOrd="0" presId="urn:microsoft.com/office/officeart/2018/2/layout/IconVerticalSolidList"/>
    <dgm:cxn modelId="{E5737374-4332-4557-8799-FEB9C4B93320}" type="presParOf" srcId="{55B83BC3-3A6B-43EF-A637-4268476C17D8}" destId="{B25EF35E-50E8-4616-9496-DB58AC24E5D7}" srcOrd="3" destOrd="0" presId="urn:microsoft.com/office/officeart/2018/2/layout/IconVerticalSolidList"/>
    <dgm:cxn modelId="{457C6FDC-3693-4F92-BA70-75B7B991A022}" type="presParOf" srcId="{BE6C8B7E-1AE8-4B0D-A787-36AFB093777C}" destId="{EF386990-5078-4C9E-99B8-E96409159625}" srcOrd="1" destOrd="0" presId="urn:microsoft.com/office/officeart/2018/2/layout/IconVerticalSolidList"/>
    <dgm:cxn modelId="{850CB8E3-C465-49D6-917B-30B179098379}" type="presParOf" srcId="{BE6C8B7E-1AE8-4B0D-A787-36AFB093777C}" destId="{12CEAE99-827D-4D84-9892-68D6997C777A}" srcOrd="2" destOrd="0" presId="urn:microsoft.com/office/officeart/2018/2/layout/IconVerticalSolidList"/>
    <dgm:cxn modelId="{51B5AB98-0D6A-4626-B626-4D3DAEB7A4A2}" type="presParOf" srcId="{12CEAE99-827D-4D84-9892-68D6997C777A}" destId="{2802DC00-FE13-4024-98F2-47F781D08039}" srcOrd="0" destOrd="0" presId="urn:microsoft.com/office/officeart/2018/2/layout/IconVerticalSolidList"/>
    <dgm:cxn modelId="{55314B19-2AE2-4EE5-8FD2-BEF4BD1F7601}" type="presParOf" srcId="{12CEAE99-827D-4D84-9892-68D6997C777A}" destId="{3C470D3D-B8FF-4AED-B0D0-191A1AE4B4CE}" srcOrd="1" destOrd="0" presId="urn:microsoft.com/office/officeart/2018/2/layout/IconVerticalSolidList"/>
    <dgm:cxn modelId="{E155336D-962B-49C5-A0F1-44682A5085C5}" type="presParOf" srcId="{12CEAE99-827D-4D84-9892-68D6997C777A}" destId="{A05E8507-F060-4012-B837-3D44B7B16CD4}" srcOrd="2" destOrd="0" presId="urn:microsoft.com/office/officeart/2018/2/layout/IconVerticalSolidList"/>
    <dgm:cxn modelId="{1DF4943D-98A1-45F3-B4B9-ADDC1AACCCF5}" type="presParOf" srcId="{12CEAE99-827D-4D84-9892-68D6997C777A}" destId="{3265CEF2-7C4B-48A4-B5C1-98A265208E13}" srcOrd="3" destOrd="0" presId="urn:microsoft.com/office/officeart/2018/2/layout/IconVerticalSolidList"/>
    <dgm:cxn modelId="{EB887D4B-8610-42FF-9311-15CFE40E2C9E}" type="presParOf" srcId="{BE6C8B7E-1AE8-4B0D-A787-36AFB093777C}" destId="{FE91B064-33BA-40F0-9D3E-D78FBF9C08DC}" srcOrd="3" destOrd="0" presId="urn:microsoft.com/office/officeart/2018/2/layout/IconVerticalSolidList"/>
    <dgm:cxn modelId="{6DD5BE84-5B83-4F49-A9AC-9A3BAA2FDE92}" type="presParOf" srcId="{BE6C8B7E-1AE8-4B0D-A787-36AFB093777C}" destId="{027D7D7D-5525-4ADE-869D-E4E9F3729312}" srcOrd="4" destOrd="0" presId="urn:microsoft.com/office/officeart/2018/2/layout/IconVerticalSolidList"/>
    <dgm:cxn modelId="{E93643DC-EBDB-4D29-AF16-3A31A7027111}" type="presParOf" srcId="{027D7D7D-5525-4ADE-869D-E4E9F3729312}" destId="{A6982478-3E90-45DE-AA35-7671EE6B4207}" srcOrd="0" destOrd="0" presId="urn:microsoft.com/office/officeart/2018/2/layout/IconVerticalSolidList"/>
    <dgm:cxn modelId="{7ECC818B-40F9-4040-9FA2-0A4CAEC5FFA0}" type="presParOf" srcId="{027D7D7D-5525-4ADE-869D-E4E9F3729312}" destId="{8D305CEE-D491-48A9-9B69-809CDFB3E918}" srcOrd="1" destOrd="0" presId="urn:microsoft.com/office/officeart/2018/2/layout/IconVerticalSolidList"/>
    <dgm:cxn modelId="{BCC28041-8823-4248-825B-EC4D0D254A92}" type="presParOf" srcId="{027D7D7D-5525-4ADE-869D-E4E9F3729312}" destId="{D2B5EAB3-B4B1-497B-AB40-9453F4530BB4}" srcOrd="2" destOrd="0" presId="urn:microsoft.com/office/officeart/2018/2/layout/IconVerticalSolidList"/>
    <dgm:cxn modelId="{7BB3E121-E0E7-4982-8723-C42AADD43767}" type="presParOf" srcId="{027D7D7D-5525-4ADE-869D-E4E9F3729312}" destId="{4E27ECB3-9E5A-45A9-8590-5CE79C4488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F9A1B3-30BE-44C0-8DCD-C984D11D66F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1A2F8BAA-4CE8-419C-A2B4-FC4041BDC6F8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2400" dirty="0">
              <a:solidFill>
                <a:schemeClr val="tx1"/>
              </a:solidFill>
            </a:rPr>
            <a:t>G</a:t>
          </a:r>
          <a:r>
            <a:rPr lang="en-GH" sz="2400" dirty="0">
              <a:solidFill>
                <a:schemeClr val="tx1"/>
              </a:solidFill>
            </a:rPr>
            <a:t>e</a:t>
          </a:r>
          <a:r>
            <a:rPr lang="en-US" sz="2400" dirty="0">
              <a:solidFill>
                <a:schemeClr val="tx1"/>
              </a:solidFill>
            </a:rPr>
            <a:t>n</a:t>
          </a:r>
          <a:r>
            <a:rPr lang="en-GH" sz="2400" dirty="0">
              <a:solidFill>
                <a:schemeClr val="tx1"/>
              </a:solidFill>
            </a:rPr>
            <a:t>r</a:t>
          </a:r>
          <a:r>
            <a:rPr lang="en-US" sz="2400" dirty="0">
              <a:solidFill>
                <a:schemeClr val="tx1"/>
              </a:solidFill>
            </a:rPr>
            <a:t>e</a:t>
          </a:r>
          <a:r>
            <a:rPr lang="en-GH" sz="2400" dirty="0">
              <a:solidFill>
                <a:schemeClr val="tx1"/>
              </a:solidFill>
            </a:rPr>
            <a:t> : </a:t>
          </a:r>
          <a:r>
            <a:rPr lang="en-US" sz="2400" dirty="0">
              <a:solidFill>
                <a:schemeClr val="tx1"/>
              </a:solidFill>
            </a:rPr>
            <a:t>W</a:t>
          </a:r>
          <a:r>
            <a:rPr lang="en-GH" sz="2400" dirty="0">
              <a:solidFill>
                <a:schemeClr val="tx1"/>
              </a:solidFill>
            </a:rPr>
            <a:t>h</a:t>
          </a:r>
          <a:r>
            <a:rPr lang="en-US" sz="2400" dirty="0">
              <a:solidFill>
                <a:schemeClr val="tx1"/>
              </a:solidFill>
            </a:rPr>
            <a:t>a</a:t>
          </a:r>
          <a:r>
            <a:rPr lang="en-GH" sz="2400" dirty="0">
              <a:solidFill>
                <a:schemeClr val="tx1"/>
              </a:solidFill>
            </a:rPr>
            <a:t>t </a:t>
          </a:r>
          <a:r>
            <a:rPr lang="en-US" sz="2400" dirty="0" err="1">
              <a:solidFill>
                <a:schemeClr val="tx1"/>
              </a:solidFill>
            </a:rPr>
            <a:t>i</a:t>
          </a:r>
          <a:r>
            <a:rPr lang="en-GH" sz="2400" dirty="0">
              <a:solidFill>
                <a:schemeClr val="tx1"/>
              </a:solidFill>
            </a:rPr>
            <a:t>s </a:t>
          </a:r>
          <a:r>
            <a:rPr lang="en-US" sz="2400" dirty="0">
              <a:solidFill>
                <a:schemeClr val="tx1"/>
              </a:solidFill>
            </a:rPr>
            <a:t>t</a:t>
          </a:r>
          <a:r>
            <a:rPr lang="en-GH" sz="2400" dirty="0">
              <a:solidFill>
                <a:schemeClr val="tx1"/>
              </a:solidFill>
            </a:rPr>
            <a:t>h</a:t>
          </a:r>
          <a:r>
            <a:rPr lang="en-US" sz="2400" dirty="0">
              <a:solidFill>
                <a:schemeClr val="tx1"/>
              </a:solidFill>
            </a:rPr>
            <a:t>e</a:t>
          </a:r>
          <a:r>
            <a:rPr lang="en-GH" sz="2400" dirty="0">
              <a:solidFill>
                <a:schemeClr val="tx1"/>
              </a:solidFill>
            </a:rPr>
            <a:t> </a:t>
          </a:r>
          <a:r>
            <a:rPr lang="en-US" sz="2400" dirty="0">
              <a:solidFill>
                <a:schemeClr val="tx1"/>
              </a:solidFill>
            </a:rPr>
            <a:t>T</a:t>
          </a:r>
          <a:r>
            <a:rPr lang="en-GH" sz="2400" dirty="0">
              <a:solidFill>
                <a:schemeClr val="tx1"/>
              </a:solidFill>
            </a:rPr>
            <a:t>y</a:t>
          </a:r>
          <a:r>
            <a:rPr lang="en-US" sz="2400" dirty="0">
              <a:solidFill>
                <a:schemeClr val="tx1"/>
              </a:solidFill>
            </a:rPr>
            <a:t>p</a:t>
          </a:r>
          <a:r>
            <a:rPr lang="en-GH" sz="2400" dirty="0">
              <a:solidFill>
                <a:schemeClr val="tx1"/>
              </a:solidFill>
            </a:rPr>
            <a:t>e of the G</a:t>
          </a:r>
          <a:r>
            <a:rPr lang="en-US" sz="2400" dirty="0">
              <a:solidFill>
                <a:schemeClr val="tx1"/>
              </a:solidFill>
            </a:rPr>
            <a:t>a</a:t>
          </a:r>
          <a:r>
            <a:rPr lang="en-GH" sz="2400" dirty="0">
              <a:solidFill>
                <a:schemeClr val="tx1"/>
              </a:solidFill>
              <a:latin typeface="Palatino Linotype" panose="02040502050505030304"/>
            </a:rPr>
            <a:t>me</a:t>
          </a:r>
          <a:endParaRPr lang="en-US" sz="2400" dirty="0">
            <a:solidFill>
              <a:schemeClr val="tx1"/>
            </a:solidFill>
          </a:endParaRPr>
        </a:p>
      </dgm:t>
    </dgm:pt>
    <dgm:pt modelId="{2C0E19B1-E107-48DA-A5FA-53C0703D5784}" type="parTrans" cxnId="{6A545A5F-853F-4F12-9E3F-03F45AB4869C}">
      <dgm:prSet/>
      <dgm:spPr/>
      <dgm:t>
        <a:bodyPr/>
        <a:lstStyle/>
        <a:p>
          <a:endParaRPr lang="en-US"/>
        </a:p>
      </dgm:t>
    </dgm:pt>
    <dgm:pt modelId="{67BE2873-3B3F-44F2-9DA2-B4453644987B}" type="sibTrans" cxnId="{6A545A5F-853F-4F12-9E3F-03F45AB4869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29C298-D485-4626-B3DB-B836C220C010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H" sz="2400" dirty="0">
              <a:solidFill>
                <a:schemeClr val="tx1"/>
              </a:solidFill>
            </a:rPr>
            <a:t>Platform : Which </a:t>
          </a:r>
          <a:r>
            <a:rPr lang="en-US" sz="2400" dirty="0">
              <a:solidFill>
                <a:schemeClr val="tx1"/>
              </a:solidFill>
            </a:rPr>
            <a:t>H</a:t>
          </a:r>
          <a:r>
            <a:rPr lang="en-GH" sz="2400" dirty="0">
              <a:solidFill>
                <a:schemeClr val="tx1"/>
              </a:solidFill>
            </a:rPr>
            <a:t>a</a:t>
          </a:r>
          <a:r>
            <a:rPr lang="en-US" sz="2400" dirty="0">
              <a:solidFill>
                <a:schemeClr val="tx1"/>
              </a:solidFill>
            </a:rPr>
            <a:t>r</a:t>
          </a:r>
          <a:r>
            <a:rPr lang="en-GH" sz="2400" dirty="0">
              <a:solidFill>
                <a:schemeClr val="tx1"/>
              </a:solidFill>
            </a:rPr>
            <a:t>d</a:t>
          </a:r>
          <a:r>
            <a:rPr lang="en-US" sz="2400" dirty="0">
              <a:solidFill>
                <a:schemeClr val="tx1"/>
              </a:solidFill>
            </a:rPr>
            <a:t>w</a:t>
          </a:r>
          <a:r>
            <a:rPr lang="en-GH" sz="2400" dirty="0">
              <a:solidFill>
                <a:schemeClr val="tx1"/>
              </a:solidFill>
            </a:rPr>
            <a:t>a</a:t>
          </a:r>
          <a:r>
            <a:rPr lang="en-US" sz="2400" dirty="0">
              <a:solidFill>
                <a:schemeClr val="tx1"/>
              </a:solidFill>
            </a:rPr>
            <a:t>r</a:t>
          </a:r>
          <a:r>
            <a:rPr lang="en-GH" sz="2400" dirty="0">
              <a:solidFill>
                <a:schemeClr val="tx1"/>
              </a:solidFill>
            </a:rPr>
            <a:t>e </a:t>
          </a:r>
          <a:r>
            <a:rPr lang="en-US" sz="2400" dirty="0">
              <a:solidFill>
                <a:schemeClr val="tx1"/>
              </a:solidFill>
            </a:rPr>
            <a:t>s</a:t>
          </a:r>
          <a:r>
            <a:rPr lang="en-GH" sz="2400" dirty="0">
              <a:solidFill>
                <a:schemeClr val="tx1"/>
              </a:solidFill>
            </a:rPr>
            <a:t>u</a:t>
          </a:r>
          <a:r>
            <a:rPr lang="en-US" sz="2400" dirty="0">
              <a:solidFill>
                <a:schemeClr val="tx1"/>
              </a:solidFill>
            </a:rPr>
            <a:t>p</a:t>
          </a:r>
          <a:r>
            <a:rPr lang="en-GH" sz="2400" dirty="0">
              <a:solidFill>
                <a:schemeClr val="tx1"/>
              </a:solidFill>
            </a:rPr>
            <a:t>p</a:t>
          </a:r>
          <a:r>
            <a:rPr lang="en-US" sz="2400" dirty="0">
              <a:solidFill>
                <a:schemeClr val="tx1"/>
              </a:solidFill>
            </a:rPr>
            <a:t>o</a:t>
          </a:r>
          <a:r>
            <a:rPr lang="en-GH" sz="2400" dirty="0">
              <a:solidFill>
                <a:schemeClr val="tx1"/>
              </a:solidFill>
            </a:rPr>
            <a:t>r</a:t>
          </a:r>
          <a:r>
            <a:rPr lang="en-US" sz="2400" dirty="0">
              <a:solidFill>
                <a:schemeClr val="tx1"/>
              </a:solidFill>
            </a:rPr>
            <a:t>t</a:t>
          </a:r>
          <a:r>
            <a:rPr lang="en-GH" sz="2400" dirty="0">
              <a:solidFill>
                <a:schemeClr val="tx1"/>
              </a:solidFill>
            </a:rPr>
            <a:t>s </a:t>
          </a:r>
          <a:r>
            <a:rPr lang="en-US" sz="2400" dirty="0">
              <a:solidFill>
                <a:schemeClr val="tx1"/>
              </a:solidFill>
            </a:rPr>
            <a:t>t</a:t>
          </a:r>
          <a:r>
            <a:rPr lang="en-GH" sz="2400" dirty="0">
              <a:solidFill>
                <a:schemeClr val="tx1"/>
              </a:solidFill>
            </a:rPr>
            <a:t>h</a:t>
          </a:r>
          <a:r>
            <a:rPr lang="en-US" sz="2400" dirty="0">
              <a:solidFill>
                <a:schemeClr val="tx1"/>
              </a:solidFill>
            </a:rPr>
            <a:t>e</a:t>
          </a:r>
          <a:r>
            <a:rPr lang="en-GH" sz="2400" dirty="0">
              <a:solidFill>
                <a:schemeClr val="tx1"/>
              </a:solidFill>
            </a:rPr>
            <a:t> </a:t>
          </a:r>
          <a:r>
            <a:rPr lang="en-US" sz="2400" dirty="0">
              <a:solidFill>
                <a:schemeClr val="tx1"/>
              </a:solidFill>
            </a:rPr>
            <a:t>g</a:t>
          </a:r>
          <a:r>
            <a:rPr lang="en-GH" sz="2400" dirty="0">
              <a:solidFill>
                <a:schemeClr val="tx1"/>
              </a:solidFill>
            </a:rPr>
            <a:t>a</a:t>
          </a:r>
          <a:r>
            <a:rPr lang="en-US" sz="2400" dirty="0">
              <a:solidFill>
                <a:schemeClr val="tx1"/>
              </a:solidFill>
            </a:rPr>
            <a:t>m</a:t>
          </a:r>
          <a:r>
            <a:rPr lang="en-GH" sz="2400" dirty="0" err="1">
              <a:solidFill>
                <a:schemeClr val="tx1"/>
              </a:solidFill>
            </a:rPr>
            <a:t>i</a:t>
          </a:r>
          <a:r>
            <a:rPr lang="en-US" sz="2400" dirty="0">
              <a:solidFill>
                <a:schemeClr val="tx1"/>
              </a:solidFill>
            </a:rPr>
            <a:t>n</a:t>
          </a:r>
          <a:r>
            <a:rPr lang="en-GH" sz="2400" dirty="0">
              <a:solidFill>
                <a:schemeClr val="tx1"/>
              </a:solidFill>
            </a:rPr>
            <a:t>g </a:t>
          </a:r>
          <a:r>
            <a:rPr lang="en-US" sz="2400" dirty="0">
              <a:solidFill>
                <a:schemeClr val="tx1"/>
              </a:solidFill>
            </a:rPr>
            <a:t>e</a:t>
          </a:r>
          <a:r>
            <a:rPr lang="en-GH" sz="2400" dirty="0">
              <a:solidFill>
                <a:schemeClr val="tx1"/>
              </a:solidFill>
            </a:rPr>
            <a:t>n</a:t>
          </a:r>
          <a:r>
            <a:rPr lang="en-US" sz="2400" dirty="0">
              <a:solidFill>
                <a:schemeClr val="tx1"/>
              </a:solidFill>
            </a:rPr>
            <a:t>v</a:t>
          </a:r>
          <a:r>
            <a:rPr lang="en-GH" sz="2400" dirty="0" err="1">
              <a:solidFill>
                <a:schemeClr val="tx1"/>
              </a:solidFill>
            </a:rPr>
            <a:t>i</a:t>
          </a:r>
          <a:r>
            <a:rPr lang="en-US" sz="2400" dirty="0">
              <a:solidFill>
                <a:schemeClr val="tx1"/>
              </a:solidFill>
            </a:rPr>
            <a:t>r</a:t>
          </a:r>
          <a:r>
            <a:rPr lang="en-GH" sz="2400" dirty="0">
              <a:solidFill>
                <a:schemeClr val="tx1"/>
              </a:solidFill>
            </a:rPr>
            <a:t>o</a:t>
          </a:r>
          <a:r>
            <a:rPr lang="en-US" sz="2400" dirty="0">
              <a:solidFill>
                <a:schemeClr val="tx1"/>
              </a:solidFill>
            </a:rPr>
            <a:t>n</a:t>
          </a:r>
          <a:r>
            <a:rPr lang="en-GH" sz="2400" dirty="0">
              <a:solidFill>
                <a:schemeClr val="tx1"/>
              </a:solidFill>
            </a:rPr>
            <a:t>m</a:t>
          </a:r>
          <a:r>
            <a:rPr lang="en-US" sz="2400" dirty="0">
              <a:solidFill>
                <a:schemeClr val="tx1"/>
              </a:solidFill>
            </a:rPr>
            <a:t>e</a:t>
          </a:r>
          <a:r>
            <a:rPr lang="en-GH" sz="2400" dirty="0">
              <a:solidFill>
                <a:schemeClr val="tx1"/>
              </a:solidFill>
            </a:rPr>
            <a:t>n</a:t>
          </a:r>
          <a:r>
            <a:rPr lang="en-US" sz="2400" dirty="0">
              <a:solidFill>
                <a:schemeClr val="tx1"/>
              </a:solidFill>
            </a:rPr>
            <a:t>t</a:t>
          </a:r>
        </a:p>
      </dgm:t>
    </dgm:pt>
    <dgm:pt modelId="{6AC44AED-EBDE-4B79-BFA0-B89BEF2C9E5C}" type="parTrans" cxnId="{AFA9AF86-4410-4D53-9BDE-0D8A2DB0D0A1}">
      <dgm:prSet/>
      <dgm:spPr/>
      <dgm:t>
        <a:bodyPr/>
        <a:lstStyle/>
        <a:p>
          <a:endParaRPr lang="en-US"/>
        </a:p>
      </dgm:t>
    </dgm:pt>
    <dgm:pt modelId="{D4F66308-24FC-46F0-B5C7-AB84173DD72E}" type="sibTrans" cxnId="{AFA9AF86-4410-4D53-9BDE-0D8A2DB0D0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83F86-F6C1-4E9A-9903-F836BFAD5FF4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GH" sz="2400" dirty="0">
              <a:solidFill>
                <a:schemeClr val="tx1"/>
              </a:solidFill>
            </a:rPr>
            <a:t>Publisher: </a:t>
          </a:r>
          <a:r>
            <a:rPr lang="en-US" sz="2400" dirty="0">
              <a:solidFill>
                <a:schemeClr val="tx1"/>
              </a:solidFill>
            </a:rPr>
            <a:t>W</a:t>
          </a:r>
          <a:r>
            <a:rPr lang="en-GH" sz="2400" dirty="0">
              <a:solidFill>
                <a:schemeClr val="tx1"/>
              </a:solidFill>
            </a:rPr>
            <a:t>h</a:t>
          </a:r>
          <a:r>
            <a:rPr lang="en-US" sz="2400" dirty="0" err="1">
              <a:solidFill>
                <a:schemeClr val="tx1"/>
              </a:solidFill>
            </a:rPr>
            <a:t>i</a:t>
          </a:r>
          <a:r>
            <a:rPr lang="en-GH" sz="2400" dirty="0" err="1">
              <a:solidFill>
                <a:schemeClr val="tx1"/>
              </a:solidFill>
            </a:rPr>
            <a:t>ch</a:t>
          </a:r>
          <a:r>
            <a:rPr lang="en-GH" sz="2400" dirty="0">
              <a:solidFill>
                <a:schemeClr val="tx1"/>
              </a:solidFill>
            </a:rPr>
            <a:t> </a:t>
          </a:r>
          <a:r>
            <a:rPr lang="en-US" sz="2400" dirty="0">
              <a:solidFill>
                <a:schemeClr val="tx1"/>
              </a:solidFill>
            </a:rPr>
            <a:t>O</a:t>
          </a:r>
          <a:r>
            <a:rPr lang="en-GH" sz="2400" dirty="0">
              <a:solidFill>
                <a:schemeClr val="tx1"/>
              </a:solidFill>
            </a:rPr>
            <a:t>r</a:t>
          </a:r>
          <a:r>
            <a:rPr lang="en-US" sz="2400" dirty="0">
              <a:solidFill>
                <a:schemeClr val="tx1"/>
              </a:solidFill>
            </a:rPr>
            <a:t>g</a:t>
          </a:r>
          <a:r>
            <a:rPr lang="en-GH" sz="2400" dirty="0">
              <a:solidFill>
                <a:schemeClr val="tx1"/>
              </a:solidFill>
            </a:rPr>
            <a:t>a</a:t>
          </a:r>
          <a:r>
            <a:rPr lang="en-US" sz="2400" dirty="0">
              <a:solidFill>
                <a:schemeClr val="tx1"/>
              </a:solidFill>
            </a:rPr>
            <a:t>n</a:t>
          </a:r>
          <a:r>
            <a:rPr lang="en-GH" sz="2400" dirty="0" err="1">
              <a:solidFill>
                <a:schemeClr val="tx1"/>
              </a:solidFill>
            </a:rPr>
            <a:t>i</a:t>
          </a:r>
          <a:r>
            <a:rPr lang="en-US" sz="2400" dirty="0">
              <a:solidFill>
                <a:schemeClr val="tx1"/>
              </a:solidFill>
            </a:rPr>
            <a:t>z</a:t>
          </a:r>
          <a:r>
            <a:rPr lang="en-GH" sz="2400" dirty="0">
              <a:solidFill>
                <a:schemeClr val="tx1"/>
              </a:solidFill>
            </a:rPr>
            <a:t>a</a:t>
          </a:r>
          <a:r>
            <a:rPr lang="en-US" sz="2400" dirty="0">
              <a:solidFill>
                <a:schemeClr val="tx1"/>
              </a:solidFill>
            </a:rPr>
            <a:t>t</a:t>
          </a:r>
          <a:r>
            <a:rPr lang="en-GH" sz="2400" dirty="0" err="1">
              <a:solidFill>
                <a:schemeClr val="tx1"/>
              </a:solidFill>
            </a:rPr>
            <a:t>i</a:t>
          </a:r>
          <a:r>
            <a:rPr lang="en-US" sz="2400" dirty="0">
              <a:solidFill>
                <a:schemeClr val="tx1"/>
              </a:solidFill>
            </a:rPr>
            <a:t>o</a:t>
          </a:r>
          <a:r>
            <a:rPr lang="en-GH" sz="2400" dirty="0">
              <a:solidFill>
                <a:schemeClr val="tx1"/>
              </a:solidFill>
            </a:rPr>
            <a:t>n </a:t>
          </a:r>
          <a:r>
            <a:rPr lang="en-US" sz="2400" dirty="0">
              <a:solidFill>
                <a:schemeClr val="tx1"/>
              </a:solidFill>
            </a:rPr>
            <a:t>r</a:t>
          </a:r>
          <a:r>
            <a:rPr lang="en-GH" sz="2400" dirty="0">
              <a:solidFill>
                <a:schemeClr val="tx1"/>
              </a:solidFill>
            </a:rPr>
            <a:t>e</a:t>
          </a:r>
          <a:r>
            <a:rPr lang="en-US" sz="2400" dirty="0">
              <a:solidFill>
                <a:schemeClr val="tx1"/>
              </a:solidFill>
            </a:rPr>
            <a:t>l</a:t>
          </a:r>
          <a:r>
            <a:rPr lang="en-GH" sz="2400" dirty="0">
              <a:solidFill>
                <a:schemeClr val="tx1"/>
              </a:solidFill>
            </a:rPr>
            <a:t>e</a:t>
          </a:r>
          <a:r>
            <a:rPr lang="en-US" sz="2400" dirty="0">
              <a:solidFill>
                <a:schemeClr val="tx1"/>
              </a:solidFill>
            </a:rPr>
            <a:t>a</a:t>
          </a:r>
          <a:r>
            <a:rPr lang="en-GH" sz="2400" dirty="0">
              <a:solidFill>
                <a:schemeClr val="tx1"/>
              </a:solidFill>
            </a:rPr>
            <a:t>s</a:t>
          </a:r>
          <a:r>
            <a:rPr lang="en-US" sz="2400" dirty="0">
              <a:solidFill>
                <a:schemeClr val="tx1"/>
              </a:solidFill>
            </a:rPr>
            <a:t>e</a:t>
          </a:r>
          <a:r>
            <a:rPr lang="en-GH" sz="2400" dirty="0">
              <a:solidFill>
                <a:schemeClr val="tx1"/>
              </a:solidFill>
            </a:rPr>
            <a:t>d </a:t>
          </a:r>
          <a:r>
            <a:rPr lang="en-US" sz="2400" dirty="0">
              <a:solidFill>
                <a:schemeClr val="tx1"/>
              </a:solidFill>
            </a:rPr>
            <a:t>t</a:t>
          </a:r>
          <a:r>
            <a:rPr lang="en-GH" sz="2400" dirty="0">
              <a:solidFill>
                <a:schemeClr val="tx1"/>
              </a:solidFill>
            </a:rPr>
            <a:t>h</a:t>
          </a:r>
          <a:r>
            <a:rPr lang="en-US" sz="2400" dirty="0">
              <a:solidFill>
                <a:schemeClr val="tx1"/>
              </a:solidFill>
            </a:rPr>
            <a:t>e</a:t>
          </a:r>
          <a:r>
            <a:rPr lang="en-GH" sz="2400" dirty="0">
              <a:solidFill>
                <a:schemeClr val="tx1"/>
              </a:solidFill>
            </a:rPr>
            <a:t> </a:t>
          </a:r>
          <a:r>
            <a:rPr lang="en-US" sz="2400" dirty="0">
              <a:solidFill>
                <a:schemeClr val="tx1"/>
              </a:solidFill>
            </a:rPr>
            <a:t>G</a:t>
          </a:r>
          <a:r>
            <a:rPr lang="en-GH" sz="2400" dirty="0">
              <a:solidFill>
                <a:schemeClr val="tx1"/>
              </a:solidFill>
            </a:rPr>
            <a:t>a</a:t>
          </a:r>
          <a:r>
            <a:rPr lang="en-US" sz="2400" dirty="0">
              <a:solidFill>
                <a:schemeClr val="tx1"/>
              </a:solidFill>
            </a:rPr>
            <a:t>m</a:t>
          </a:r>
          <a:r>
            <a:rPr lang="en-GH" sz="2400" dirty="0">
              <a:solidFill>
                <a:schemeClr val="tx1"/>
              </a:solidFill>
            </a:rPr>
            <a:t>e</a:t>
          </a:r>
          <a:endParaRPr lang="en-US" sz="2400" dirty="0">
            <a:solidFill>
              <a:schemeClr val="tx1"/>
            </a:solidFill>
          </a:endParaRPr>
        </a:p>
      </dgm:t>
    </dgm:pt>
    <dgm:pt modelId="{B0103262-B2AB-49DD-A3C8-751260185014}" type="parTrans" cxnId="{FF1FC076-5164-49B9-840A-68F105EBC5BD}">
      <dgm:prSet/>
      <dgm:spPr/>
      <dgm:t>
        <a:bodyPr/>
        <a:lstStyle/>
        <a:p>
          <a:endParaRPr lang="en-US"/>
        </a:p>
      </dgm:t>
    </dgm:pt>
    <dgm:pt modelId="{37F8EA52-F247-4327-9F6B-9FDE67CD40F2}" type="sibTrans" cxnId="{FF1FC076-5164-49B9-840A-68F105EBC5BD}">
      <dgm:prSet/>
      <dgm:spPr/>
      <dgm:t>
        <a:bodyPr/>
        <a:lstStyle/>
        <a:p>
          <a:endParaRPr lang="en-US"/>
        </a:p>
      </dgm:t>
    </dgm:pt>
    <dgm:pt modelId="{21CF1457-7854-4FE8-8C04-A1ACA846253B}" type="pres">
      <dgm:prSet presAssocID="{F2F9A1B3-30BE-44C0-8DCD-C984D11D66F6}" presName="root" presStyleCnt="0">
        <dgm:presLayoutVars>
          <dgm:dir/>
          <dgm:resizeHandles val="exact"/>
        </dgm:presLayoutVars>
      </dgm:prSet>
      <dgm:spPr/>
    </dgm:pt>
    <dgm:pt modelId="{4AF6FE93-437E-469B-B3B9-5C66B237DCAF}" type="pres">
      <dgm:prSet presAssocID="{F2F9A1B3-30BE-44C0-8DCD-C984D11D66F6}" presName="container" presStyleCnt="0">
        <dgm:presLayoutVars>
          <dgm:dir/>
          <dgm:resizeHandles val="exact"/>
        </dgm:presLayoutVars>
      </dgm:prSet>
      <dgm:spPr/>
    </dgm:pt>
    <dgm:pt modelId="{F30F218E-420B-476E-9429-0E0A1F8712C4}" type="pres">
      <dgm:prSet presAssocID="{1A2F8BAA-4CE8-419C-A2B4-FC4041BDC6F8}" presName="compNode" presStyleCnt="0"/>
      <dgm:spPr/>
    </dgm:pt>
    <dgm:pt modelId="{C935C7C3-BD11-4329-866A-853FDF273B87}" type="pres">
      <dgm:prSet presAssocID="{1A2F8BAA-4CE8-419C-A2B4-FC4041BDC6F8}" presName="iconBgRect" presStyleLbl="bgShp" presStyleIdx="0" presStyleCnt="3" custLinFactNeighborY="-93922"/>
      <dgm:spPr/>
    </dgm:pt>
    <dgm:pt modelId="{3E1B4CAC-92D9-4BD1-BC50-CF934EB38BBE}" type="pres">
      <dgm:prSet presAssocID="{1A2F8BAA-4CE8-419C-A2B4-FC4041BDC6F8}" presName="iconRect" presStyleLbl="node1" presStyleIdx="0" presStyleCnt="3" custLinFactY="-55579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80657A03-5B71-4CE3-83F3-6EBC5C6FF0D8}" type="pres">
      <dgm:prSet presAssocID="{1A2F8BAA-4CE8-419C-A2B4-FC4041BDC6F8}" presName="spaceRect" presStyleCnt="0"/>
      <dgm:spPr/>
    </dgm:pt>
    <dgm:pt modelId="{79B53E83-CA7F-4BE0-9EED-44CDE49A6C06}" type="pres">
      <dgm:prSet presAssocID="{1A2F8BAA-4CE8-419C-A2B4-FC4041BDC6F8}" presName="textRect" presStyleLbl="revTx" presStyleIdx="0" presStyleCnt="3" custLinFactNeighborY="-93922">
        <dgm:presLayoutVars>
          <dgm:chMax val="1"/>
          <dgm:chPref val="1"/>
        </dgm:presLayoutVars>
      </dgm:prSet>
      <dgm:spPr/>
    </dgm:pt>
    <dgm:pt modelId="{0606F114-8DE8-4832-876F-CD26787003F7}" type="pres">
      <dgm:prSet presAssocID="{67BE2873-3B3F-44F2-9DA2-B4453644987B}" presName="sibTrans" presStyleLbl="sibTrans2D1" presStyleIdx="0" presStyleCnt="0"/>
      <dgm:spPr/>
    </dgm:pt>
    <dgm:pt modelId="{CF1C5DC3-C7F4-468F-A9BB-C18C7747FE14}" type="pres">
      <dgm:prSet presAssocID="{4E29C298-D485-4626-B3DB-B836C220C010}" presName="compNode" presStyleCnt="0"/>
      <dgm:spPr/>
    </dgm:pt>
    <dgm:pt modelId="{F50612B7-103C-4DEA-9687-A3CC91E0CE71}" type="pres">
      <dgm:prSet presAssocID="{4E29C298-D485-4626-B3DB-B836C220C010}" presName="iconBgRect" presStyleLbl="bgShp" presStyleIdx="1" presStyleCnt="3" custLinFactX="47531" custLinFactNeighborX="100000" custLinFactNeighborY="-67270"/>
      <dgm:spPr/>
    </dgm:pt>
    <dgm:pt modelId="{40A60680-1D57-4758-9CB9-C5F938B83069}" type="pres">
      <dgm:prSet presAssocID="{4E29C298-D485-4626-B3DB-B836C220C010}" presName="iconRect" presStyleLbl="node1" presStyleIdx="1" presStyleCnt="3" custLinFactX="100000" custLinFactY="-15984" custLinFactNeighborX="154354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6713EA1-78DD-4B15-8033-D856AD327CC7}" type="pres">
      <dgm:prSet presAssocID="{4E29C298-D485-4626-B3DB-B836C220C010}" presName="spaceRect" presStyleCnt="0"/>
      <dgm:spPr/>
    </dgm:pt>
    <dgm:pt modelId="{44FC586F-FA23-4A40-BCBC-73BF553CF8DD}" type="pres">
      <dgm:prSet presAssocID="{4E29C298-D485-4626-B3DB-B836C220C010}" presName="textRect" presStyleLbl="revTx" presStyleIdx="1" presStyleCnt="3" custScaleX="172147" custLinFactY="1030" custLinFactNeighborX="2355" custLinFactNeighborY="100000">
        <dgm:presLayoutVars>
          <dgm:chMax val="1"/>
          <dgm:chPref val="1"/>
        </dgm:presLayoutVars>
      </dgm:prSet>
      <dgm:spPr/>
    </dgm:pt>
    <dgm:pt modelId="{4A2CC45F-EC2B-4DAB-9FD3-2F77C04018CE}" type="pres">
      <dgm:prSet presAssocID="{D4F66308-24FC-46F0-B5C7-AB84173DD72E}" presName="sibTrans" presStyleLbl="sibTrans2D1" presStyleIdx="0" presStyleCnt="0"/>
      <dgm:spPr/>
    </dgm:pt>
    <dgm:pt modelId="{19639B6F-3E6D-45C0-B2C0-B0826D6EFCDB}" type="pres">
      <dgm:prSet presAssocID="{E5E83F86-F6C1-4E9A-9903-F836BFAD5FF4}" presName="compNode" presStyleCnt="0"/>
      <dgm:spPr/>
    </dgm:pt>
    <dgm:pt modelId="{3C532F2E-C2E7-4D9A-8C92-D4381AFA41B9}" type="pres">
      <dgm:prSet presAssocID="{E5E83F86-F6C1-4E9A-9903-F836BFAD5FF4}" presName="iconBgRect" presStyleLbl="bgShp" presStyleIdx="2" presStyleCnt="3" custLinFactNeighborY="29440"/>
      <dgm:spPr/>
    </dgm:pt>
    <dgm:pt modelId="{6B6B88B6-B900-4F4D-B700-5469FF31B275}" type="pres">
      <dgm:prSet presAssocID="{E5E83F86-F6C1-4E9A-9903-F836BFAD5FF4}" presName="iconRect" presStyleLbl="node1" presStyleIdx="2" presStyleCnt="3" custLinFactNeighborY="5075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14FEFBC7-CA1E-47FE-B03D-C949A34B333F}" type="pres">
      <dgm:prSet presAssocID="{E5E83F86-F6C1-4E9A-9903-F836BFAD5FF4}" presName="spaceRect" presStyleCnt="0"/>
      <dgm:spPr/>
    </dgm:pt>
    <dgm:pt modelId="{07354737-2A9D-471C-AC6A-8B1846BD64C9}" type="pres">
      <dgm:prSet presAssocID="{E5E83F86-F6C1-4E9A-9903-F836BFAD5FF4}" presName="textRect" presStyleLbl="revTx" presStyleIdx="2" presStyleCnt="3" custLinFactNeighborX="9370" custLinFactNeighborY="55200">
        <dgm:presLayoutVars>
          <dgm:chMax val="1"/>
          <dgm:chPref val="1"/>
        </dgm:presLayoutVars>
      </dgm:prSet>
      <dgm:spPr/>
    </dgm:pt>
  </dgm:ptLst>
  <dgm:cxnLst>
    <dgm:cxn modelId="{58BF1B2C-9493-4E5B-9CEB-060E860FF97E}" type="presOf" srcId="{67BE2873-3B3F-44F2-9DA2-B4453644987B}" destId="{0606F114-8DE8-4832-876F-CD26787003F7}" srcOrd="0" destOrd="0" presId="urn:microsoft.com/office/officeart/2018/2/layout/IconCircleList"/>
    <dgm:cxn modelId="{20ED5333-8228-445C-8701-499E8FBAE195}" type="presOf" srcId="{D4F66308-24FC-46F0-B5C7-AB84173DD72E}" destId="{4A2CC45F-EC2B-4DAB-9FD3-2F77C04018CE}" srcOrd="0" destOrd="0" presId="urn:microsoft.com/office/officeart/2018/2/layout/IconCircleList"/>
    <dgm:cxn modelId="{6A545A5F-853F-4F12-9E3F-03F45AB4869C}" srcId="{F2F9A1B3-30BE-44C0-8DCD-C984D11D66F6}" destId="{1A2F8BAA-4CE8-419C-A2B4-FC4041BDC6F8}" srcOrd="0" destOrd="0" parTransId="{2C0E19B1-E107-48DA-A5FA-53C0703D5784}" sibTransId="{67BE2873-3B3F-44F2-9DA2-B4453644987B}"/>
    <dgm:cxn modelId="{44DCB875-34AF-4921-A39F-AFF01718BC5A}" type="presOf" srcId="{F2F9A1B3-30BE-44C0-8DCD-C984D11D66F6}" destId="{21CF1457-7854-4FE8-8C04-A1ACA846253B}" srcOrd="0" destOrd="0" presId="urn:microsoft.com/office/officeart/2018/2/layout/IconCircleList"/>
    <dgm:cxn modelId="{FF1FC076-5164-49B9-840A-68F105EBC5BD}" srcId="{F2F9A1B3-30BE-44C0-8DCD-C984D11D66F6}" destId="{E5E83F86-F6C1-4E9A-9903-F836BFAD5FF4}" srcOrd="2" destOrd="0" parTransId="{B0103262-B2AB-49DD-A3C8-751260185014}" sibTransId="{37F8EA52-F247-4327-9F6B-9FDE67CD40F2}"/>
    <dgm:cxn modelId="{AFA9AF86-4410-4D53-9BDE-0D8A2DB0D0A1}" srcId="{F2F9A1B3-30BE-44C0-8DCD-C984D11D66F6}" destId="{4E29C298-D485-4626-B3DB-B836C220C010}" srcOrd="1" destOrd="0" parTransId="{6AC44AED-EBDE-4B79-BFA0-B89BEF2C9E5C}" sibTransId="{D4F66308-24FC-46F0-B5C7-AB84173DD72E}"/>
    <dgm:cxn modelId="{CCBA47D3-B561-47B2-9370-C75E6BD35E5D}" type="presOf" srcId="{1A2F8BAA-4CE8-419C-A2B4-FC4041BDC6F8}" destId="{79B53E83-CA7F-4BE0-9EED-44CDE49A6C06}" srcOrd="0" destOrd="0" presId="urn:microsoft.com/office/officeart/2018/2/layout/IconCircleList"/>
    <dgm:cxn modelId="{148661D4-2E16-45CC-943D-02517B3E91E9}" type="presOf" srcId="{E5E83F86-F6C1-4E9A-9903-F836BFAD5FF4}" destId="{07354737-2A9D-471C-AC6A-8B1846BD64C9}" srcOrd="0" destOrd="0" presId="urn:microsoft.com/office/officeart/2018/2/layout/IconCircleList"/>
    <dgm:cxn modelId="{D36689FE-6CED-419E-98AC-0ED716146B74}" type="presOf" srcId="{4E29C298-D485-4626-B3DB-B836C220C010}" destId="{44FC586F-FA23-4A40-BCBC-73BF553CF8DD}" srcOrd="0" destOrd="0" presId="urn:microsoft.com/office/officeart/2018/2/layout/IconCircleList"/>
    <dgm:cxn modelId="{AED88D05-DEE9-4405-A683-3B9FD7390CCB}" type="presParOf" srcId="{21CF1457-7854-4FE8-8C04-A1ACA846253B}" destId="{4AF6FE93-437E-469B-B3B9-5C66B237DCAF}" srcOrd="0" destOrd="0" presId="urn:microsoft.com/office/officeart/2018/2/layout/IconCircleList"/>
    <dgm:cxn modelId="{55D2111D-5DA8-4101-B816-52FE6000743B}" type="presParOf" srcId="{4AF6FE93-437E-469B-B3B9-5C66B237DCAF}" destId="{F30F218E-420B-476E-9429-0E0A1F8712C4}" srcOrd="0" destOrd="0" presId="urn:microsoft.com/office/officeart/2018/2/layout/IconCircleList"/>
    <dgm:cxn modelId="{0A4D91AB-4CC0-4FA2-ABAA-48751757D738}" type="presParOf" srcId="{F30F218E-420B-476E-9429-0E0A1F8712C4}" destId="{C935C7C3-BD11-4329-866A-853FDF273B87}" srcOrd="0" destOrd="0" presId="urn:microsoft.com/office/officeart/2018/2/layout/IconCircleList"/>
    <dgm:cxn modelId="{9C0D4522-B3E6-4FAF-9016-64B83624D56B}" type="presParOf" srcId="{F30F218E-420B-476E-9429-0E0A1F8712C4}" destId="{3E1B4CAC-92D9-4BD1-BC50-CF934EB38BBE}" srcOrd="1" destOrd="0" presId="urn:microsoft.com/office/officeart/2018/2/layout/IconCircleList"/>
    <dgm:cxn modelId="{2B156675-875E-4CE5-B4C7-31C0FA395C44}" type="presParOf" srcId="{F30F218E-420B-476E-9429-0E0A1F8712C4}" destId="{80657A03-5B71-4CE3-83F3-6EBC5C6FF0D8}" srcOrd="2" destOrd="0" presId="urn:microsoft.com/office/officeart/2018/2/layout/IconCircleList"/>
    <dgm:cxn modelId="{875E046E-B39E-4353-831C-C64F21638BC1}" type="presParOf" srcId="{F30F218E-420B-476E-9429-0E0A1F8712C4}" destId="{79B53E83-CA7F-4BE0-9EED-44CDE49A6C06}" srcOrd="3" destOrd="0" presId="urn:microsoft.com/office/officeart/2018/2/layout/IconCircleList"/>
    <dgm:cxn modelId="{216BB368-51E3-4001-86FE-6F4F16210BFA}" type="presParOf" srcId="{4AF6FE93-437E-469B-B3B9-5C66B237DCAF}" destId="{0606F114-8DE8-4832-876F-CD26787003F7}" srcOrd="1" destOrd="0" presId="urn:microsoft.com/office/officeart/2018/2/layout/IconCircleList"/>
    <dgm:cxn modelId="{42594E10-D571-43C0-B845-E16FA1090C29}" type="presParOf" srcId="{4AF6FE93-437E-469B-B3B9-5C66B237DCAF}" destId="{CF1C5DC3-C7F4-468F-A9BB-C18C7747FE14}" srcOrd="2" destOrd="0" presId="urn:microsoft.com/office/officeart/2018/2/layout/IconCircleList"/>
    <dgm:cxn modelId="{A845947A-06D7-4E3B-8A27-1A2A5672E5E2}" type="presParOf" srcId="{CF1C5DC3-C7F4-468F-A9BB-C18C7747FE14}" destId="{F50612B7-103C-4DEA-9687-A3CC91E0CE71}" srcOrd="0" destOrd="0" presId="urn:microsoft.com/office/officeart/2018/2/layout/IconCircleList"/>
    <dgm:cxn modelId="{235C2AC3-7703-4A8C-80D1-90ED4B0EB7B2}" type="presParOf" srcId="{CF1C5DC3-C7F4-468F-A9BB-C18C7747FE14}" destId="{40A60680-1D57-4758-9CB9-C5F938B83069}" srcOrd="1" destOrd="0" presId="urn:microsoft.com/office/officeart/2018/2/layout/IconCircleList"/>
    <dgm:cxn modelId="{A9270432-1D7A-4AB7-BEBE-EAD50097FF17}" type="presParOf" srcId="{CF1C5DC3-C7F4-468F-A9BB-C18C7747FE14}" destId="{D6713EA1-78DD-4B15-8033-D856AD327CC7}" srcOrd="2" destOrd="0" presId="urn:microsoft.com/office/officeart/2018/2/layout/IconCircleList"/>
    <dgm:cxn modelId="{25F62D41-1925-423F-A494-57D7561D0E7A}" type="presParOf" srcId="{CF1C5DC3-C7F4-468F-A9BB-C18C7747FE14}" destId="{44FC586F-FA23-4A40-BCBC-73BF553CF8DD}" srcOrd="3" destOrd="0" presId="urn:microsoft.com/office/officeart/2018/2/layout/IconCircleList"/>
    <dgm:cxn modelId="{30790077-34A3-4FC4-B0B0-02B2FD523BA2}" type="presParOf" srcId="{4AF6FE93-437E-469B-B3B9-5C66B237DCAF}" destId="{4A2CC45F-EC2B-4DAB-9FD3-2F77C04018CE}" srcOrd="3" destOrd="0" presId="urn:microsoft.com/office/officeart/2018/2/layout/IconCircleList"/>
    <dgm:cxn modelId="{63C78F3B-38C1-4DDF-B52E-D1FF5B9017F5}" type="presParOf" srcId="{4AF6FE93-437E-469B-B3B9-5C66B237DCAF}" destId="{19639B6F-3E6D-45C0-B2C0-B0826D6EFCDB}" srcOrd="4" destOrd="0" presId="urn:microsoft.com/office/officeart/2018/2/layout/IconCircleList"/>
    <dgm:cxn modelId="{211907B2-2C32-4168-ACE4-B1F3252D1E95}" type="presParOf" srcId="{19639B6F-3E6D-45C0-B2C0-B0826D6EFCDB}" destId="{3C532F2E-C2E7-4D9A-8C92-D4381AFA41B9}" srcOrd="0" destOrd="0" presId="urn:microsoft.com/office/officeart/2018/2/layout/IconCircleList"/>
    <dgm:cxn modelId="{5B415C3B-DB05-4175-924D-142BB44BEF6F}" type="presParOf" srcId="{19639B6F-3E6D-45C0-B2C0-B0826D6EFCDB}" destId="{6B6B88B6-B900-4F4D-B700-5469FF31B275}" srcOrd="1" destOrd="0" presId="urn:microsoft.com/office/officeart/2018/2/layout/IconCircleList"/>
    <dgm:cxn modelId="{2690085A-9AC6-4339-963A-5A291B64EA30}" type="presParOf" srcId="{19639B6F-3E6D-45C0-B2C0-B0826D6EFCDB}" destId="{14FEFBC7-CA1E-47FE-B03D-C949A34B333F}" srcOrd="2" destOrd="0" presId="urn:microsoft.com/office/officeart/2018/2/layout/IconCircleList"/>
    <dgm:cxn modelId="{CF275286-D2CF-47BA-B444-A7CA2D8750E1}" type="presParOf" srcId="{19639B6F-3E6D-45C0-B2C0-B0826D6EFCDB}" destId="{07354737-2A9D-471C-AC6A-8B1846BD64C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E28A19-DF4B-45C9-B034-32BE9333677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5FB6AB-AABB-48C2-9948-B6293FCF10A3}">
      <dgm:prSet/>
      <dgm:spPr/>
      <dgm:t>
        <a:bodyPr/>
        <a:lstStyle/>
        <a:p>
          <a:pPr>
            <a:lnSpc>
              <a:spcPct val="100000"/>
            </a:lnSpc>
          </a:pPr>
          <a:r>
            <a:rPr lang="en-GH" b="1" dirty="0">
              <a:solidFill>
                <a:schemeClr val="bg1"/>
              </a:solidFill>
            </a:rPr>
            <a:t>Cleaning the Data – We </a:t>
          </a:r>
          <a:r>
            <a:rPr lang="en-US" b="1" dirty="0">
              <a:solidFill>
                <a:schemeClr val="bg1"/>
              </a:solidFill>
            </a:rPr>
            <a:t>c</a:t>
          </a:r>
          <a:r>
            <a:rPr lang="en-GH" b="1" dirty="0">
              <a:solidFill>
                <a:schemeClr val="bg1"/>
              </a:solidFill>
            </a:rPr>
            <a:t>h</a:t>
          </a:r>
          <a:r>
            <a:rPr lang="en-US" b="1" dirty="0">
              <a:solidFill>
                <a:schemeClr val="bg1"/>
              </a:solidFill>
            </a:rPr>
            <a:t>a</a:t>
          </a:r>
          <a:r>
            <a:rPr lang="en-GH" b="1" dirty="0">
              <a:solidFill>
                <a:schemeClr val="bg1"/>
              </a:solidFill>
            </a:rPr>
            <a:t>n</a:t>
          </a:r>
          <a:r>
            <a:rPr lang="en-US" b="1" dirty="0">
              <a:solidFill>
                <a:schemeClr val="bg1"/>
              </a:solidFill>
            </a:rPr>
            <a:t>g</a:t>
          </a:r>
          <a:r>
            <a:rPr lang="en-GH" b="1" dirty="0">
              <a:solidFill>
                <a:schemeClr val="bg1"/>
              </a:solidFill>
            </a:rPr>
            <a:t>ed all Null Values to 0</a:t>
          </a:r>
          <a:endParaRPr lang="en-US" b="1" dirty="0">
            <a:solidFill>
              <a:schemeClr val="bg1"/>
            </a:solidFill>
          </a:endParaRPr>
        </a:p>
      </dgm:t>
    </dgm:pt>
    <dgm:pt modelId="{4327C1F9-F9A1-4F65-A055-A4DDAB4699D3}" type="parTrans" cxnId="{4D8A1108-3E77-48ED-9229-9E4B2521A530}">
      <dgm:prSet/>
      <dgm:spPr/>
      <dgm:t>
        <a:bodyPr/>
        <a:lstStyle/>
        <a:p>
          <a:endParaRPr lang="en-US"/>
        </a:p>
      </dgm:t>
    </dgm:pt>
    <dgm:pt modelId="{CCD05BEF-56C8-4965-8F47-33559B150BC1}" type="sibTrans" cxnId="{4D8A1108-3E77-48ED-9229-9E4B2521A53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085041-E4CF-40BE-A586-9D1933CD71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chemeClr val="bg1"/>
              </a:solidFill>
            </a:rPr>
            <a:t>F</a:t>
          </a:r>
          <a:r>
            <a:rPr lang="en-GH" b="1" dirty="0" err="1">
              <a:solidFill>
                <a:schemeClr val="bg1"/>
              </a:solidFill>
            </a:rPr>
            <a:t>i</a:t>
          </a:r>
          <a:r>
            <a:rPr lang="en-US" b="1" dirty="0">
              <a:solidFill>
                <a:schemeClr val="bg1"/>
              </a:solidFill>
            </a:rPr>
            <a:t>l</a:t>
          </a:r>
          <a:r>
            <a:rPr lang="en-GH" b="1" dirty="0">
              <a:solidFill>
                <a:schemeClr val="bg1"/>
              </a:solidFill>
            </a:rPr>
            <a:t>t</a:t>
          </a:r>
          <a:r>
            <a:rPr lang="en-US" b="1" dirty="0">
              <a:solidFill>
                <a:schemeClr val="bg1"/>
              </a:solidFill>
            </a:rPr>
            <a:t>e</a:t>
          </a:r>
          <a:r>
            <a:rPr lang="en-GH" b="1" dirty="0">
              <a:solidFill>
                <a:schemeClr val="bg1"/>
              </a:solidFill>
            </a:rPr>
            <a:t>r</a:t>
          </a:r>
          <a:r>
            <a:rPr lang="en-US" b="1" dirty="0" err="1">
              <a:solidFill>
                <a:schemeClr val="bg1"/>
              </a:solidFill>
            </a:rPr>
            <a:t>i</a:t>
          </a:r>
          <a:r>
            <a:rPr lang="en-GH" b="1" dirty="0">
              <a:solidFill>
                <a:schemeClr val="bg1"/>
              </a:solidFill>
            </a:rPr>
            <a:t>n</a:t>
          </a:r>
          <a:r>
            <a:rPr lang="en-US" b="1" dirty="0">
              <a:solidFill>
                <a:schemeClr val="bg1"/>
              </a:solidFill>
            </a:rPr>
            <a:t>g</a:t>
          </a:r>
          <a:r>
            <a:rPr lang="en-GH" b="1" dirty="0">
              <a:solidFill>
                <a:schemeClr val="bg1"/>
              </a:solidFill>
            </a:rPr>
            <a:t> – We </a:t>
          </a:r>
          <a:r>
            <a:rPr lang="en-US" b="1" dirty="0">
              <a:solidFill>
                <a:schemeClr val="bg1"/>
              </a:solidFill>
            </a:rPr>
            <a:t>f</a:t>
          </a:r>
          <a:r>
            <a:rPr lang="en-GH" b="1" dirty="0" err="1">
              <a:solidFill>
                <a:schemeClr val="bg1"/>
              </a:solidFill>
            </a:rPr>
            <a:t>i</a:t>
          </a:r>
          <a:r>
            <a:rPr lang="en-US" b="1" dirty="0">
              <a:solidFill>
                <a:schemeClr val="bg1"/>
              </a:solidFill>
            </a:rPr>
            <a:t>l</a:t>
          </a:r>
          <a:r>
            <a:rPr lang="en-GH" b="1" dirty="0">
              <a:solidFill>
                <a:schemeClr val="bg1"/>
              </a:solidFill>
            </a:rPr>
            <a:t>t</a:t>
          </a:r>
          <a:r>
            <a:rPr lang="en-US" b="1" dirty="0">
              <a:solidFill>
                <a:schemeClr val="bg1"/>
              </a:solidFill>
            </a:rPr>
            <a:t>e</a:t>
          </a:r>
          <a:r>
            <a:rPr lang="en-GH" b="1" dirty="0">
              <a:solidFill>
                <a:schemeClr val="bg1"/>
              </a:solidFill>
            </a:rPr>
            <a:t>r</a:t>
          </a:r>
          <a:r>
            <a:rPr lang="en-US" b="1" dirty="0">
              <a:solidFill>
                <a:schemeClr val="bg1"/>
              </a:solidFill>
            </a:rPr>
            <a:t>e</a:t>
          </a:r>
          <a:r>
            <a:rPr lang="en-GH" b="1" dirty="0">
              <a:solidFill>
                <a:schemeClr val="bg1"/>
              </a:solidFill>
            </a:rPr>
            <a:t>d </a:t>
          </a:r>
          <a:r>
            <a:rPr lang="en-US" b="1" dirty="0">
              <a:solidFill>
                <a:schemeClr val="bg1"/>
              </a:solidFill>
            </a:rPr>
            <a:t>t</a:t>
          </a:r>
          <a:r>
            <a:rPr lang="en-GH" b="1" dirty="0">
              <a:solidFill>
                <a:schemeClr val="bg1"/>
              </a:solidFill>
            </a:rPr>
            <a:t>h</a:t>
          </a:r>
          <a:r>
            <a:rPr lang="en-US" b="1" dirty="0">
              <a:solidFill>
                <a:schemeClr val="bg1"/>
              </a:solidFill>
            </a:rPr>
            <a:t>e</a:t>
          </a:r>
          <a:r>
            <a:rPr lang="en-GH" b="1" dirty="0">
              <a:solidFill>
                <a:schemeClr val="bg1"/>
              </a:solidFill>
            </a:rPr>
            <a:t> </a:t>
          </a:r>
          <a:r>
            <a:rPr lang="en-US" b="1" dirty="0">
              <a:solidFill>
                <a:schemeClr val="bg1"/>
              </a:solidFill>
            </a:rPr>
            <a:t>D</a:t>
          </a:r>
          <a:r>
            <a:rPr lang="en-GH" b="1" dirty="0">
              <a:solidFill>
                <a:schemeClr val="bg1"/>
              </a:solidFill>
            </a:rPr>
            <a:t>a</a:t>
          </a:r>
          <a:r>
            <a:rPr lang="en-US" b="1" dirty="0">
              <a:solidFill>
                <a:schemeClr val="bg1"/>
              </a:solidFill>
            </a:rPr>
            <a:t>t</a:t>
          </a:r>
          <a:r>
            <a:rPr lang="en-GH" b="1" dirty="0">
              <a:solidFill>
                <a:schemeClr val="bg1"/>
              </a:solidFill>
            </a:rPr>
            <a:t>a </a:t>
          </a:r>
          <a:r>
            <a:rPr lang="en-US" b="1" dirty="0">
              <a:solidFill>
                <a:schemeClr val="bg1"/>
              </a:solidFill>
            </a:rPr>
            <a:t>S</a:t>
          </a:r>
          <a:r>
            <a:rPr lang="en-GH" b="1" dirty="0">
              <a:solidFill>
                <a:schemeClr val="bg1"/>
              </a:solidFill>
            </a:rPr>
            <a:t>e</a:t>
          </a:r>
          <a:r>
            <a:rPr lang="en-US" b="1" dirty="0">
              <a:solidFill>
                <a:schemeClr val="bg1"/>
              </a:solidFill>
            </a:rPr>
            <a:t>t</a:t>
          </a:r>
          <a:r>
            <a:rPr lang="en-GH" b="1" dirty="0">
              <a:solidFill>
                <a:schemeClr val="bg1"/>
              </a:solidFill>
            </a:rPr>
            <a:t>s </a:t>
          </a:r>
          <a:r>
            <a:rPr lang="en-US" b="1" dirty="0">
              <a:solidFill>
                <a:schemeClr val="bg1"/>
              </a:solidFill>
            </a:rPr>
            <a:t>b</a:t>
          </a:r>
          <a:r>
            <a:rPr lang="en-GH" b="1" dirty="0" err="1">
              <a:solidFill>
                <a:schemeClr val="bg1"/>
              </a:solidFill>
            </a:rPr>
            <a:t>ased</a:t>
          </a:r>
          <a:r>
            <a:rPr lang="en-GH" b="1" dirty="0">
              <a:solidFill>
                <a:schemeClr val="bg1"/>
              </a:solidFill>
            </a:rPr>
            <a:t> on our Y</a:t>
          </a:r>
          <a:r>
            <a:rPr lang="en-US" b="1" dirty="0">
              <a:solidFill>
                <a:schemeClr val="bg1"/>
              </a:solidFill>
            </a:rPr>
            <a:t>e</a:t>
          </a:r>
          <a:r>
            <a:rPr lang="en-GH" b="1" dirty="0" err="1">
              <a:solidFill>
                <a:schemeClr val="bg1"/>
              </a:solidFill>
            </a:rPr>
            <a:t>ar</a:t>
          </a:r>
          <a:r>
            <a:rPr lang="en-GH" b="1" dirty="0">
              <a:solidFill>
                <a:schemeClr val="bg1"/>
              </a:solidFill>
            </a:rPr>
            <a:t> </a:t>
          </a:r>
          <a:r>
            <a:rPr lang="en-GH" b="1" dirty="0" err="1">
              <a:solidFill>
                <a:schemeClr val="bg1"/>
              </a:solidFill>
            </a:rPr>
            <a:t>Grou</a:t>
          </a:r>
          <a:r>
            <a:rPr lang="en-US" b="1" dirty="0">
              <a:solidFill>
                <a:schemeClr val="bg1"/>
              </a:solidFill>
            </a:rPr>
            <a:t>p</a:t>
          </a:r>
          <a:r>
            <a:rPr lang="en-GH" b="1" dirty="0" err="1">
              <a:solidFill>
                <a:schemeClr val="bg1"/>
              </a:solidFill>
            </a:rPr>
            <a:t>i</a:t>
          </a:r>
          <a:r>
            <a:rPr lang="en-US" b="1" dirty="0">
              <a:solidFill>
                <a:schemeClr val="bg1"/>
              </a:solidFill>
            </a:rPr>
            <a:t>n</a:t>
          </a:r>
          <a:r>
            <a:rPr lang="en-GH" b="1" dirty="0">
              <a:solidFill>
                <a:schemeClr val="bg1"/>
              </a:solidFill>
            </a:rPr>
            <a:t>g</a:t>
          </a:r>
          <a:r>
            <a:rPr lang="en-US" b="1" dirty="0">
              <a:solidFill>
                <a:schemeClr val="bg1"/>
              </a:solidFill>
            </a:rPr>
            <a:t>s</a:t>
          </a:r>
        </a:p>
      </dgm:t>
    </dgm:pt>
    <dgm:pt modelId="{A4CFAAAC-4FAF-4AD7-9A4F-C09AED258A38}" type="parTrans" cxnId="{68767B2F-5365-4F76-9AC4-8FAC4652F91C}">
      <dgm:prSet/>
      <dgm:spPr/>
      <dgm:t>
        <a:bodyPr/>
        <a:lstStyle/>
        <a:p>
          <a:endParaRPr lang="en-US"/>
        </a:p>
      </dgm:t>
    </dgm:pt>
    <dgm:pt modelId="{72CE410F-B17F-43CE-B434-8B4E767C6DF9}" type="sibTrans" cxnId="{68767B2F-5365-4F76-9AC4-8FAC4652F9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4245BAE-3C15-485A-A4A1-5574FD9A2DDF}">
      <dgm:prSet/>
      <dgm:spPr/>
      <dgm:t>
        <a:bodyPr/>
        <a:lstStyle/>
        <a:p>
          <a:pPr>
            <a:lnSpc>
              <a:spcPct val="100000"/>
            </a:lnSpc>
          </a:pPr>
          <a:r>
            <a:rPr lang="en-GH" b="1">
              <a:solidFill>
                <a:schemeClr val="bg1"/>
              </a:solidFill>
            </a:rPr>
            <a:t>Proceeded with our Analysis</a:t>
          </a:r>
          <a:endParaRPr lang="en-US" b="1">
            <a:solidFill>
              <a:schemeClr val="bg1"/>
            </a:solidFill>
          </a:endParaRPr>
        </a:p>
      </dgm:t>
    </dgm:pt>
    <dgm:pt modelId="{D190F5F7-C3D5-400B-A1EF-E09B3F2CD844}" type="parTrans" cxnId="{7E5A8809-632C-482E-BB2F-551CAD6CF366}">
      <dgm:prSet/>
      <dgm:spPr/>
      <dgm:t>
        <a:bodyPr/>
        <a:lstStyle/>
        <a:p>
          <a:endParaRPr lang="en-US"/>
        </a:p>
      </dgm:t>
    </dgm:pt>
    <dgm:pt modelId="{EDC9FAF7-C450-4B0C-A95A-C21D9F046EC7}" type="sibTrans" cxnId="{7E5A8809-632C-482E-BB2F-551CAD6CF36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B51AFDD-A981-4E6B-9092-ACA704892268}">
      <dgm:prSet/>
      <dgm:spPr/>
      <dgm:t>
        <a:bodyPr/>
        <a:lstStyle/>
        <a:p>
          <a:pPr>
            <a:lnSpc>
              <a:spcPct val="100000"/>
            </a:lnSpc>
          </a:pPr>
          <a:r>
            <a:rPr lang="en-GH" b="1" dirty="0">
              <a:solidFill>
                <a:schemeClr val="bg1"/>
              </a:solidFill>
            </a:rPr>
            <a:t>Visualized our Analyzed Data</a:t>
          </a:r>
          <a:endParaRPr lang="en-US" b="1" dirty="0">
            <a:solidFill>
              <a:schemeClr val="bg1"/>
            </a:solidFill>
          </a:endParaRPr>
        </a:p>
      </dgm:t>
    </dgm:pt>
    <dgm:pt modelId="{6E508169-45A6-4193-98A6-23D0220D1BC0}" type="parTrans" cxnId="{1D065143-2331-4483-A10E-C0F9B7D6A28F}">
      <dgm:prSet/>
      <dgm:spPr/>
      <dgm:t>
        <a:bodyPr/>
        <a:lstStyle/>
        <a:p>
          <a:endParaRPr lang="en-US"/>
        </a:p>
      </dgm:t>
    </dgm:pt>
    <dgm:pt modelId="{05EB311C-3223-4570-81D8-0ED2583CA676}" type="sibTrans" cxnId="{1D065143-2331-4483-A10E-C0F9B7D6A28F}">
      <dgm:prSet/>
      <dgm:spPr/>
      <dgm:t>
        <a:bodyPr/>
        <a:lstStyle/>
        <a:p>
          <a:endParaRPr lang="en-US"/>
        </a:p>
      </dgm:t>
    </dgm:pt>
    <dgm:pt modelId="{91841ACE-15B7-413A-9CFF-A8681A916F9D}" type="pres">
      <dgm:prSet presAssocID="{C5E28A19-DF4B-45C9-B034-32BE93336772}" presName="root" presStyleCnt="0">
        <dgm:presLayoutVars>
          <dgm:dir/>
          <dgm:resizeHandles val="exact"/>
        </dgm:presLayoutVars>
      </dgm:prSet>
      <dgm:spPr/>
    </dgm:pt>
    <dgm:pt modelId="{6B21F905-2002-4FC9-A2FA-971822B7DC8C}" type="pres">
      <dgm:prSet presAssocID="{C5E28A19-DF4B-45C9-B034-32BE93336772}" presName="container" presStyleCnt="0">
        <dgm:presLayoutVars>
          <dgm:dir/>
          <dgm:resizeHandles val="exact"/>
        </dgm:presLayoutVars>
      </dgm:prSet>
      <dgm:spPr/>
    </dgm:pt>
    <dgm:pt modelId="{02533960-246C-4BB2-8000-33819B9F54DF}" type="pres">
      <dgm:prSet presAssocID="{865FB6AB-AABB-48C2-9948-B6293FCF10A3}" presName="compNode" presStyleCnt="0"/>
      <dgm:spPr/>
    </dgm:pt>
    <dgm:pt modelId="{D3E0D9A0-E473-4502-8510-A8034CED68DF}" type="pres">
      <dgm:prSet presAssocID="{865FB6AB-AABB-48C2-9948-B6293FCF10A3}" presName="iconBgRect" presStyleLbl="bgShp" presStyleIdx="0" presStyleCnt="4"/>
      <dgm:spPr/>
    </dgm:pt>
    <dgm:pt modelId="{BB342244-01AD-42E0-B71D-239F98F7896B}" type="pres">
      <dgm:prSet presAssocID="{865FB6AB-AABB-48C2-9948-B6293FCF10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1DE82D85-6AB8-4091-9697-4608B1D8D682}" type="pres">
      <dgm:prSet presAssocID="{865FB6AB-AABB-48C2-9948-B6293FCF10A3}" presName="spaceRect" presStyleCnt="0"/>
      <dgm:spPr/>
    </dgm:pt>
    <dgm:pt modelId="{88FCF739-3F54-43D3-B36F-0968DC0B44E4}" type="pres">
      <dgm:prSet presAssocID="{865FB6AB-AABB-48C2-9948-B6293FCF10A3}" presName="textRect" presStyleLbl="revTx" presStyleIdx="0" presStyleCnt="4">
        <dgm:presLayoutVars>
          <dgm:chMax val="1"/>
          <dgm:chPref val="1"/>
        </dgm:presLayoutVars>
      </dgm:prSet>
      <dgm:spPr/>
    </dgm:pt>
    <dgm:pt modelId="{28605CBE-E0C6-47DE-A291-1A666076C0DC}" type="pres">
      <dgm:prSet presAssocID="{CCD05BEF-56C8-4965-8F47-33559B150BC1}" presName="sibTrans" presStyleLbl="sibTrans2D1" presStyleIdx="0" presStyleCnt="0"/>
      <dgm:spPr/>
    </dgm:pt>
    <dgm:pt modelId="{9A0BDC14-382E-415B-BBCF-5C3314D457D2}" type="pres">
      <dgm:prSet presAssocID="{21085041-E4CF-40BE-A586-9D1933CD717F}" presName="compNode" presStyleCnt="0"/>
      <dgm:spPr/>
    </dgm:pt>
    <dgm:pt modelId="{B059B11F-621B-46C9-A93B-535FED9C7F82}" type="pres">
      <dgm:prSet presAssocID="{21085041-E4CF-40BE-A586-9D1933CD717F}" presName="iconBgRect" presStyleLbl="bgShp" presStyleIdx="1" presStyleCnt="4"/>
      <dgm:spPr/>
    </dgm:pt>
    <dgm:pt modelId="{E91EE549-5362-4609-8006-4CDF47C44AAB}" type="pres">
      <dgm:prSet presAssocID="{21085041-E4CF-40BE-A586-9D1933CD717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D5CECC5-2824-410C-BE15-63947DC9D3AF}" type="pres">
      <dgm:prSet presAssocID="{21085041-E4CF-40BE-A586-9D1933CD717F}" presName="spaceRect" presStyleCnt="0"/>
      <dgm:spPr/>
    </dgm:pt>
    <dgm:pt modelId="{EA74B3AB-7B6A-4932-9065-012879FEB052}" type="pres">
      <dgm:prSet presAssocID="{21085041-E4CF-40BE-A586-9D1933CD717F}" presName="textRect" presStyleLbl="revTx" presStyleIdx="1" presStyleCnt="4">
        <dgm:presLayoutVars>
          <dgm:chMax val="1"/>
          <dgm:chPref val="1"/>
        </dgm:presLayoutVars>
      </dgm:prSet>
      <dgm:spPr/>
    </dgm:pt>
    <dgm:pt modelId="{61BAC2A4-7D99-4ADD-BB0A-FCB681B8C23F}" type="pres">
      <dgm:prSet presAssocID="{72CE410F-B17F-43CE-B434-8B4E767C6DF9}" presName="sibTrans" presStyleLbl="sibTrans2D1" presStyleIdx="0" presStyleCnt="0"/>
      <dgm:spPr/>
    </dgm:pt>
    <dgm:pt modelId="{CBB4461F-40B7-4B6F-8598-8B69CBFCCCFB}" type="pres">
      <dgm:prSet presAssocID="{64245BAE-3C15-485A-A4A1-5574FD9A2DDF}" presName="compNode" presStyleCnt="0"/>
      <dgm:spPr/>
    </dgm:pt>
    <dgm:pt modelId="{AF5C6A32-404C-4470-B46E-E7310EC2186A}" type="pres">
      <dgm:prSet presAssocID="{64245BAE-3C15-485A-A4A1-5574FD9A2DDF}" presName="iconBgRect" presStyleLbl="bgShp" presStyleIdx="2" presStyleCnt="4"/>
      <dgm:spPr/>
    </dgm:pt>
    <dgm:pt modelId="{438F9248-BA1D-44A5-9608-E1A7FFD7B2DC}" type="pres">
      <dgm:prSet presAssocID="{64245BAE-3C15-485A-A4A1-5574FD9A2D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5CC954F-5FA2-4477-8DAB-52BB8D3F3EB5}" type="pres">
      <dgm:prSet presAssocID="{64245BAE-3C15-485A-A4A1-5574FD9A2DDF}" presName="spaceRect" presStyleCnt="0"/>
      <dgm:spPr/>
    </dgm:pt>
    <dgm:pt modelId="{288E91B9-025F-4840-B231-A31E6E26A539}" type="pres">
      <dgm:prSet presAssocID="{64245BAE-3C15-485A-A4A1-5574FD9A2DDF}" presName="textRect" presStyleLbl="revTx" presStyleIdx="2" presStyleCnt="4">
        <dgm:presLayoutVars>
          <dgm:chMax val="1"/>
          <dgm:chPref val="1"/>
        </dgm:presLayoutVars>
      </dgm:prSet>
      <dgm:spPr/>
    </dgm:pt>
    <dgm:pt modelId="{6190202B-4805-4F25-A6B8-4EA1AD405C00}" type="pres">
      <dgm:prSet presAssocID="{EDC9FAF7-C450-4B0C-A95A-C21D9F046EC7}" presName="sibTrans" presStyleLbl="sibTrans2D1" presStyleIdx="0" presStyleCnt="0"/>
      <dgm:spPr/>
    </dgm:pt>
    <dgm:pt modelId="{91D7BF5F-5EFD-4DD9-9A58-E974E096B53F}" type="pres">
      <dgm:prSet presAssocID="{0B51AFDD-A981-4E6B-9092-ACA704892268}" presName="compNode" presStyleCnt="0"/>
      <dgm:spPr/>
    </dgm:pt>
    <dgm:pt modelId="{76ABFBDF-9BD8-41AA-A667-86AF3783941B}" type="pres">
      <dgm:prSet presAssocID="{0B51AFDD-A981-4E6B-9092-ACA704892268}" presName="iconBgRect" presStyleLbl="bgShp" presStyleIdx="3" presStyleCnt="4"/>
      <dgm:spPr/>
    </dgm:pt>
    <dgm:pt modelId="{03639E8E-B1AB-4646-AEC0-726D648173D8}" type="pres">
      <dgm:prSet presAssocID="{0B51AFDD-A981-4E6B-9092-ACA7048922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E3F0D49-03AB-4EA2-8C11-F5992EAFDAAC}" type="pres">
      <dgm:prSet presAssocID="{0B51AFDD-A981-4E6B-9092-ACA704892268}" presName="spaceRect" presStyleCnt="0"/>
      <dgm:spPr/>
    </dgm:pt>
    <dgm:pt modelId="{5A9C4768-8B6E-4B11-AD56-2A04C940E466}" type="pres">
      <dgm:prSet presAssocID="{0B51AFDD-A981-4E6B-9092-ACA70489226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8A1108-3E77-48ED-9229-9E4B2521A530}" srcId="{C5E28A19-DF4B-45C9-B034-32BE93336772}" destId="{865FB6AB-AABB-48C2-9948-B6293FCF10A3}" srcOrd="0" destOrd="0" parTransId="{4327C1F9-F9A1-4F65-A055-A4DDAB4699D3}" sibTransId="{CCD05BEF-56C8-4965-8F47-33559B150BC1}"/>
    <dgm:cxn modelId="{7E5A8809-632C-482E-BB2F-551CAD6CF366}" srcId="{C5E28A19-DF4B-45C9-B034-32BE93336772}" destId="{64245BAE-3C15-485A-A4A1-5574FD9A2DDF}" srcOrd="2" destOrd="0" parTransId="{D190F5F7-C3D5-400B-A1EF-E09B3F2CD844}" sibTransId="{EDC9FAF7-C450-4B0C-A95A-C21D9F046EC7}"/>
    <dgm:cxn modelId="{C1955813-AA77-470E-B492-EAB217BE7C89}" type="presOf" srcId="{64245BAE-3C15-485A-A4A1-5574FD9A2DDF}" destId="{288E91B9-025F-4840-B231-A31E6E26A539}" srcOrd="0" destOrd="0" presId="urn:microsoft.com/office/officeart/2018/2/layout/IconCircleList"/>
    <dgm:cxn modelId="{68767B2F-5365-4F76-9AC4-8FAC4652F91C}" srcId="{C5E28A19-DF4B-45C9-B034-32BE93336772}" destId="{21085041-E4CF-40BE-A586-9D1933CD717F}" srcOrd="1" destOrd="0" parTransId="{A4CFAAAC-4FAF-4AD7-9A4F-C09AED258A38}" sibTransId="{72CE410F-B17F-43CE-B434-8B4E767C6DF9}"/>
    <dgm:cxn modelId="{ACCB6A33-7AE0-406E-8361-7327F6A4D854}" type="presOf" srcId="{21085041-E4CF-40BE-A586-9D1933CD717F}" destId="{EA74B3AB-7B6A-4932-9065-012879FEB052}" srcOrd="0" destOrd="0" presId="urn:microsoft.com/office/officeart/2018/2/layout/IconCircleList"/>
    <dgm:cxn modelId="{1D065143-2331-4483-A10E-C0F9B7D6A28F}" srcId="{C5E28A19-DF4B-45C9-B034-32BE93336772}" destId="{0B51AFDD-A981-4E6B-9092-ACA704892268}" srcOrd="3" destOrd="0" parTransId="{6E508169-45A6-4193-98A6-23D0220D1BC0}" sibTransId="{05EB311C-3223-4570-81D8-0ED2583CA676}"/>
    <dgm:cxn modelId="{1FD85045-956C-424D-AF5E-EC7D5A34A8A9}" type="presOf" srcId="{865FB6AB-AABB-48C2-9948-B6293FCF10A3}" destId="{88FCF739-3F54-43D3-B36F-0968DC0B44E4}" srcOrd="0" destOrd="0" presId="urn:microsoft.com/office/officeart/2018/2/layout/IconCircleList"/>
    <dgm:cxn modelId="{22955349-75E8-48CA-9A0D-1B18416A24C6}" type="presOf" srcId="{CCD05BEF-56C8-4965-8F47-33559B150BC1}" destId="{28605CBE-E0C6-47DE-A291-1A666076C0DC}" srcOrd="0" destOrd="0" presId="urn:microsoft.com/office/officeart/2018/2/layout/IconCircleList"/>
    <dgm:cxn modelId="{353D6455-BBF6-4C5C-B9E9-6696267D7317}" type="presOf" srcId="{C5E28A19-DF4B-45C9-B034-32BE93336772}" destId="{91841ACE-15B7-413A-9CFF-A8681A916F9D}" srcOrd="0" destOrd="0" presId="urn:microsoft.com/office/officeart/2018/2/layout/IconCircleList"/>
    <dgm:cxn modelId="{CCCE5580-3E4E-461A-B09B-85B5D53F743B}" type="presOf" srcId="{EDC9FAF7-C450-4B0C-A95A-C21D9F046EC7}" destId="{6190202B-4805-4F25-A6B8-4EA1AD405C00}" srcOrd="0" destOrd="0" presId="urn:microsoft.com/office/officeart/2018/2/layout/IconCircleList"/>
    <dgm:cxn modelId="{6D23EB8B-FA9D-436E-8B29-6FF10462C5D7}" type="presOf" srcId="{0B51AFDD-A981-4E6B-9092-ACA704892268}" destId="{5A9C4768-8B6E-4B11-AD56-2A04C940E466}" srcOrd="0" destOrd="0" presId="urn:microsoft.com/office/officeart/2018/2/layout/IconCircleList"/>
    <dgm:cxn modelId="{6840EFC4-FAFC-4C04-979F-56BD3B32D5CE}" type="presOf" srcId="{72CE410F-B17F-43CE-B434-8B4E767C6DF9}" destId="{61BAC2A4-7D99-4ADD-BB0A-FCB681B8C23F}" srcOrd="0" destOrd="0" presId="urn:microsoft.com/office/officeart/2018/2/layout/IconCircleList"/>
    <dgm:cxn modelId="{3E8969DF-22C5-4D3A-BAA1-E77EA7B39730}" type="presParOf" srcId="{91841ACE-15B7-413A-9CFF-A8681A916F9D}" destId="{6B21F905-2002-4FC9-A2FA-971822B7DC8C}" srcOrd="0" destOrd="0" presId="urn:microsoft.com/office/officeart/2018/2/layout/IconCircleList"/>
    <dgm:cxn modelId="{B84B0BF3-F909-4D3E-8E75-E400D798CA82}" type="presParOf" srcId="{6B21F905-2002-4FC9-A2FA-971822B7DC8C}" destId="{02533960-246C-4BB2-8000-33819B9F54DF}" srcOrd="0" destOrd="0" presId="urn:microsoft.com/office/officeart/2018/2/layout/IconCircleList"/>
    <dgm:cxn modelId="{37F5A2FC-5272-40E6-9C7F-C4F84576EE9A}" type="presParOf" srcId="{02533960-246C-4BB2-8000-33819B9F54DF}" destId="{D3E0D9A0-E473-4502-8510-A8034CED68DF}" srcOrd="0" destOrd="0" presId="urn:microsoft.com/office/officeart/2018/2/layout/IconCircleList"/>
    <dgm:cxn modelId="{5842ED08-67AC-4E4F-A594-EF3002B44616}" type="presParOf" srcId="{02533960-246C-4BB2-8000-33819B9F54DF}" destId="{BB342244-01AD-42E0-B71D-239F98F7896B}" srcOrd="1" destOrd="0" presId="urn:microsoft.com/office/officeart/2018/2/layout/IconCircleList"/>
    <dgm:cxn modelId="{D1E3B599-B8A0-4112-B584-E4317E07613C}" type="presParOf" srcId="{02533960-246C-4BB2-8000-33819B9F54DF}" destId="{1DE82D85-6AB8-4091-9697-4608B1D8D682}" srcOrd="2" destOrd="0" presId="urn:microsoft.com/office/officeart/2018/2/layout/IconCircleList"/>
    <dgm:cxn modelId="{50EC82D2-3F0E-4747-A521-D667907C04E2}" type="presParOf" srcId="{02533960-246C-4BB2-8000-33819B9F54DF}" destId="{88FCF739-3F54-43D3-B36F-0968DC0B44E4}" srcOrd="3" destOrd="0" presId="urn:microsoft.com/office/officeart/2018/2/layout/IconCircleList"/>
    <dgm:cxn modelId="{94ABA63B-18F4-494F-B56B-A1352283AAC9}" type="presParOf" srcId="{6B21F905-2002-4FC9-A2FA-971822B7DC8C}" destId="{28605CBE-E0C6-47DE-A291-1A666076C0DC}" srcOrd="1" destOrd="0" presId="urn:microsoft.com/office/officeart/2018/2/layout/IconCircleList"/>
    <dgm:cxn modelId="{B77AC090-FFA0-408C-BBD9-9AB3E67058B1}" type="presParOf" srcId="{6B21F905-2002-4FC9-A2FA-971822B7DC8C}" destId="{9A0BDC14-382E-415B-BBCF-5C3314D457D2}" srcOrd="2" destOrd="0" presId="urn:microsoft.com/office/officeart/2018/2/layout/IconCircleList"/>
    <dgm:cxn modelId="{4D2E4D8D-EA6B-4B65-B842-A114CE0D5D1A}" type="presParOf" srcId="{9A0BDC14-382E-415B-BBCF-5C3314D457D2}" destId="{B059B11F-621B-46C9-A93B-535FED9C7F82}" srcOrd="0" destOrd="0" presId="urn:microsoft.com/office/officeart/2018/2/layout/IconCircleList"/>
    <dgm:cxn modelId="{E462A6B6-0DCF-49D5-8143-5EF84E409442}" type="presParOf" srcId="{9A0BDC14-382E-415B-BBCF-5C3314D457D2}" destId="{E91EE549-5362-4609-8006-4CDF47C44AAB}" srcOrd="1" destOrd="0" presId="urn:microsoft.com/office/officeart/2018/2/layout/IconCircleList"/>
    <dgm:cxn modelId="{33FD6D70-7B5C-478F-A602-31C65DECF5E8}" type="presParOf" srcId="{9A0BDC14-382E-415B-BBCF-5C3314D457D2}" destId="{BD5CECC5-2824-410C-BE15-63947DC9D3AF}" srcOrd="2" destOrd="0" presId="urn:microsoft.com/office/officeart/2018/2/layout/IconCircleList"/>
    <dgm:cxn modelId="{7B1393D3-6A87-42AF-AB55-EC44F7D4C30F}" type="presParOf" srcId="{9A0BDC14-382E-415B-BBCF-5C3314D457D2}" destId="{EA74B3AB-7B6A-4932-9065-012879FEB052}" srcOrd="3" destOrd="0" presId="urn:microsoft.com/office/officeart/2018/2/layout/IconCircleList"/>
    <dgm:cxn modelId="{C89098AD-7252-4B02-B627-470110F85DDD}" type="presParOf" srcId="{6B21F905-2002-4FC9-A2FA-971822B7DC8C}" destId="{61BAC2A4-7D99-4ADD-BB0A-FCB681B8C23F}" srcOrd="3" destOrd="0" presId="urn:microsoft.com/office/officeart/2018/2/layout/IconCircleList"/>
    <dgm:cxn modelId="{54F89C08-298A-46D8-A274-9C521D501F9E}" type="presParOf" srcId="{6B21F905-2002-4FC9-A2FA-971822B7DC8C}" destId="{CBB4461F-40B7-4B6F-8598-8B69CBFCCCFB}" srcOrd="4" destOrd="0" presId="urn:microsoft.com/office/officeart/2018/2/layout/IconCircleList"/>
    <dgm:cxn modelId="{12883B2D-62BD-4A1F-B65C-2D76F0B1E120}" type="presParOf" srcId="{CBB4461F-40B7-4B6F-8598-8B69CBFCCCFB}" destId="{AF5C6A32-404C-4470-B46E-E7310EC2186A}" srcOrd="0" destOrd="0" presId="urn:microsoft.com/office/officeart/2018/2/layout/IconCircleList"/>
    <dgm:cxn modelId="{DA4FB5B0-212F-4F38-97CD-055E7D064479}" type="presParOf" srcId="{CBB4461F-40B7-4B6F-8598-8B69CBFCCCFB}" destId="{438F9248-BA1D-44A5-9608-E1A7FFD7B2DC}" srcOrd="1" destOrd="0" presId="urn:microsoft.com/office/officeart/2018/2/layout/IconCircleList"/>
    <dgm:cxn modelId="{156FE115-8115-45DB-B5A4-C84705ABBB4D}" type="presParOf" srcId="{CBB4461F-40B7-4B6F-8598-8B69CBFCCCFB}" destId="{35CC954F-5FA2-4477-8DAB-52BB8D3F3EB5}" srcOrd="2" destOrd="0" presId="urn:microsoft.com/office/officeart/2018/2/layout/IconCircleList"/>
    <dgm:cxn modelId="{8EE9E518-657E-46C5-93D0-A4B12F0BBD37}" type="presParOf" srcId="{CBB4461F-40B7-4B6F-8598-8B69CBFCCCFB}" destId="{288E91B9-025F-4840-B231-A31E6E26A539}" srcOrd="3" destOrd="0" presId="urn:microsoft.com/office/officeart/2018/2/layout/IconCircleList"/>
    <dgm:cxn modelId="{8B4E430C-670D-4762-AFD7-2EFD41763382}" type="presParOf" srcId="{6B21F905-2002-4FC9-A2FA-971822B7DC8C}" destId="{6190202B-4805-4F25-A6B8-4EA1AD405C00}" srcOrd="5" destOrd="0" presId="urn:microsoft.com/office/officeart/2018/2/layout/IconCircleList"/>
    <dgm:cxn modelId="{F54C8D76-8CD2-4EE0-8B71-9B9243B05376}" type="presParOf" srcId="{6B21F905-2002-4FC9-A2FA-971822B7DC8C}" destId="{91D7BF5F-5EFD-4DD9-9A58-E974E096B53F}" srcOrd="6" destOrd="0" presId="urn:microsoft.com/office/officeart/2018/2/layout/IconCircleList"/>
    <dgm:cxn modelId="{F15C8032-EAAA-4366-848D-93C0833B29ED}" type="presParOf" srcId="{91D7BF5F-5EFD-4DD9-9A58-E974E096B53F}" destId="{76ABFBDF-9BD8-41AA-A667-86AF3783941B}" srcOrd="0" destOrd="0" presId="urn:microsoft.com/office/officeart/2018/2/layout/IconCircleList"/>
    <dgm:cxn modelId="{FC4AC2B4-A360-4AA2-B4CF-76F2E7D7F80F}" type="presParOf" srcId="{91D7BF5F-5EFD-4DD9-9A58-E974E096B53F}" destId="{03639E8E-B1AB-4646-AEC0-726D648173D8}" srcOrd="1" destOrd="0" presId="urn:microsoft.com/office/officeart/2018/2/layout/IconCircleList"/>
    <dgm:cxn modelId="{63A7AE33-C719-431F-B97C-D955F41CA520}" type="presParOf" srcId="{91D7BF5F-5EFD-4DD9-9A58-E974E096B53F}" destId="{1E3F0D49-03AB-4EA2-8C11-F5992EAFDAAC}" srcOrd="2" destOrd="0" presId="urn:microsoft.com/office/officeart/2018/2/layout/IconCircleList"/>
    <dgm:cxn modelId="{D870864F-CF2D-4F76-B47C-8CA723776F93}" type="presParOf" srcId="{91D7BF5F-5EFD-4DD9-9A58-E974E096B53F}" destId="{5A9C4768-8B6E-4B11-AD56-2A04C940E46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ED613A-A699-4199-9525-62698BF3C55B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EA1F20A9-6DA9-404B-B7E1-DE031C2F74A4}">
      <dgm:prSet/>
      <dgm:spPr/>
      <dgm:t>
        <a:bodyPr/>
        <a:lstStyle/>
        <a:p>
          <a:r>
            <a:rPr lang="en-GH"/>
            <a:t>Absence of cor</a:t>
          </a:r>
          <a:r>
            <a:rPr lang="en-US"/>
            <a:t>r</a:t>
          </a:r>
          <a:r>
            <a:rPr lang="en-GH"/>
            <a:t>e</a:t>
          </a:r>
          <a:r>
            <a:rPr lang="en-US"/>
            <a:t>l</a:t>
          </a:r>
          <a:r>
            <a:rPr lang="en-GH"/>
            <a:t>a</a:t>
          </a:r>
          <a:r>
            <a:rPr lang="en-US"/>
            <a:t>t</a:t>
          </a:r>
          <a:r>
            <a:rPr lang="en-GH"/>
            <a:t>i</a:t>
          </a:r>
          <a:r>
            <a:rPr lang="en-US"/>
            <a:t>o</a:t>
          </a:r>
          <a:r>
            <a:rPr lang="en-GH"/>
            <a:t>n </a:t>
          </a:r>
          <a:r>
            <a:rPr lang="en-US"/>
            <a:t>b</a:t>
          </a:r>
          <a:r>
            <a:rPr lang="en-GH"/>
            <a:t>e</a:t>
          </a:r>
          <a:r>
            <a:rPr lang="en-US"/>
            <a:t>t</a:t>
          </a:r>
          <a:r>
            <a:rPr lang="en-GH"/>
            <a:t>w</a:t>
          </a:r>
          <a:r>
            <a:rPr lang="en-US"/>
            <a:t>e</a:t>
          </a:r>
          <a:r>
            <a:rPr lang="en-GH"/>
            <a:t>e</a:t>
          </a:r>
          <a:r>
            <a:rPr lang="en-US"/>
            <a:t>n</a:t>
          </a:r>
          <a:r>
            <a:rPr lang="en-GH"/>
            <a:t> </a:t>
          </a:r>
          <a:r>
            <a:rPr lang="en-US"/>
            <a:t>p</a:t>
          </a:r>
          <a:r>
            <a:rPr lang="en-GH"/>
            <a:t>o</a:t>
          </a:r>
          <a:r>
            <a:rPr lang="en-US"/>
            <a:t>p</a:t>
          </a:r>
          <a:r>
            <a:rPr lang="en-GH"/>
            <a:t>u</a:t>
          </a:r>
          <a:r>
            <a:rPr lang="en-US"/>
            <a:t>l</a:t>
          </a:r>
          <a:r>
            <a:rPr lang="en-GH"/>
            <a:t>arity and Average_</a:t>
          </a:r>
          <a:r>
            <a:rPr lang="en-US"/>
            <a:t>G</a:t>
          </a:r>
          <a:r>
            <a:rPr lang="en-GH"/>
            <a:t>l</a:t>
          </a:r>
          <a:r>
            <a:rPr lang="en-US"/>
            <a:t>o</a:t>
          </a:r>
          <a:r>
            <a:rPr lang="en-GH"/>
            <a:t>b</a:t>
          </a:r>
          <a:r>
            <a:rPr lang="en-US"/>
            <a:t>a</a:t>
          </a:r>
          <a:r>
            <a:rPr lang="en-GH"/>
            <a:t>l_</a:t>
          </a:r>
          <a:r>
            <a:rPr lang="en-US"/>
            <a:t>S</a:t>
          </a:r>
          <a:r>
            <a:rPr lang="en-GH"/>
            <a:t>a</a:t>
          </a:r>
          <a:r>
            <a:rPr lang="en-US"/>
            <a:t>l</a:t>
          </a:r>
          <a:r>
            <a:rPr lang="en-GH"/>
            <a:t>e</a:t>
          </a:r>
          <a:r>
            <a:rPr lang="en-US"/>
            <a:t>s</a:t>
          </a:r>
          <a:r>
            <a:rPr lang="en-GH"/>
            <a:t> </a:t>
          </a:r>
          <a:r>
            <a:rPr lang="en-US"/>
            <a:t>i</a:t>
          </a:r>
          <a:r>
            <a:rPr lang="en-GH"/>
            <a:t>n </a:t>
          </a:r>
          <a:r>
            <a:rPr lang="en-US"/>
            <a:t>a</a:t>
          </a:r>
          <a:r>
            <a:rPr lang="en-GH"/>
            <a:t>l</a:t>
          </a:r>
          <a:r>
            <a:rPr lang="en-US"/>
            <a:t>l</a:t>
          </a:r>
          <a:r>
            <a:rPr lang="en-GH"/>
            <a:t> </a:t>
          </a:r>
          <a:r>
            <a:rPr lang="en-US"/>
            <a:t>d</a:t>
          </a:r>
          <a:r>
            <a:rPr lang="en-GH"/>
            <a:t>e</a:t>
          </a:r>
          <a:r>
            <a:rPr lang="en-US"/>
            <a:t>p</a:t>
          </a:r>
          <a:r>
            <a:rPr lang="en-GH"/>
            <a:t>e</a:t>
          </a:r>
          <a:r>
            <a:rPr lang="en-US"/>
            <a:t>n</a:t>
          </a:r>
          <a:r>
            <a:rPr lang="en-GH"/>
            <a:t>d</a:t>
          </a:r>
          <a:r>
            <a:rPr lang="en-US"/>
            <a:t>e</a:t>
          </a:r>
          <a:r>
            <a:rPr lang="en-GH"/>
            <a:t>ncies</a:t>
          </a:r>
          <a:endParaRPr lang="en-US"/>
        </a:p>
      </dgm:t>
    </dgm:pt>
    <dgm:pt modelId="{6441B3B3-DDA4-461B-B9CE-40CD7FF61EC6}" type="parTrans" cxnId="{37598068-5A59-4864-8761-873E41047D7A}">
      <dgm:prSet/>
      <dgm:spPr/>
      <dgm:t>
        <a:bodyPr/>
        <a:lstStyle/>
        <a:p>
          <a:endParaRPr lang="en-US"/>
        </a:p>
      </dgm:t>
    </dgm:pt>
    <dgm:pt modelId="{3FFD38BA-1E9A-4BB3-9F72-6CF64E2D839C}" type="sibTrans" cxnId="{37598068-5A59-4864-8761-873E41047D7A}">
      <dgm:prSet phldrT="1" phldr="0"/>
      <dgm:spPr/>
      <dgm:t>
        <a:bodyPr/>
        <a:lstStyle/>
        <a:p>
          <a:endParaRPr lang="en-US"/>
        </a:p>
      </dgm:t>
    </dgm:pt>
    <dgm:pt modelId="{7461FF73-2D6C-4427-B624-5CCACF559E5B}">
      <dgm:prSet/>
      <dgm:spPr/>
      <dgm:t>
        <a:bodyPr/>
        <a:lstStyle/>
        <a:p>
          <a:r>
            <a:rPr lang="en-GH"/>
            <a:t>This might be due to specifying the wh</a:t>
          </a:r>
          <a:r>
            <a:rPr lang="en-US"/>
            <a:t>o</a:t>
          </a:r>
          <a:r>
            <a:rPr lang="en-GH"/>
            <a:t>l</a:t>
          </a:r>
          <a:r>
            <a:rPr lang="en-US"/>
            <a:t>e</a:t>
          </a:r>
          <a:r>
            <a:rPr lang="en-GH"/>
            <a:t> Co</a:t>
          </a:r>
          <a:r>
            <a:rPr lang="en-US"/>
            <a:t>n</a:t>
          </a:r>
          <a:r>
            <a:rPr lang="en-GH"/>
            <a:t>t</a:t>
          </a:r>
          <a:r>
            <a:rPr lang="en-US"/>
            <a:t>i</a:t>
          </a:r>
          <a:r>
            <a:rPr lang="en-GH"/>
            <a:t>n</a:t>
          </a:r>
          <a:r>
            <a:rPr lang="en-US"/>
            <a:t>e</a:t>
          </a:r>
          <a:r>
            <a:rPr lang="en-GH"/>
            <a:t>nt as one using the Global_Sales</a:t>
          </a:r>
          <a:endParaRPr lang="en-US"/>
        </a:p>
      </dgm:t>
    </dgm:pt>
    <dgm:pt modelId="{D35E1211-B752-46CC-8C49-811B84B459B5}" type="parTrans" cxnId="{9836B916-DDA0-4792-B696-1B6B02EB8909}">
      <dgm:prSet/>
      <dgm:spPr/>
      <dgm:t>
        <a:bodyPr/>
        <a:lstStyle/>
        <a:p>
          <a:endParaRPr lang="en-US"/>
        </a:p>
      </dgm:t>
    </dgm:pt>
    <dgm:pt modelId="{B432EC51-5655-4745-A8A5-0A566DC38776}" type="sibTrans" cxnId="{9836B916-DDA0-4792-B696-1B6B02EB8909}">
      <dgm:prSet phldrT="2" phldr="0"/>
      <dgm:spPr/>
      <dgm:t>
        <a:bodyPr/>
        <a:lstStyle/>
        <a:p>
          <a:endParaRPr lang="en-US"/>
        </a:p>
      </dgm:t>
    </dgm:pt>
    <dgm:pt modelId="{396126E4-4DB6-4DFA-9E51-6F5F2247DE4E}">
      <dgm:prSet/>
      <dgm:spPr/>
      <dgm:t>
        <a:bodyPr/>
        <a:lstStyle/>
        <a:p>
          <a:r>
            <a:rPr lang="en-US"/>
            <a:t>A</a:t>
          </a:r>
          <a:r>
            <a:rPr lang="en-GH"/>
            <a:t>nd Might also be due to finding the Average of the Global Sales per </a:t>
          </a:r>
          <a:r>
            <a:rPr lang="en-US"/>
            <a:t>D</a:t>
          </a:r>
          <a:r>
            <a:rPr lang="en-GH"/>
            <a:t>e</a:t>
          </a:r>
          <a:r>
            <a:rPr lang="en-US"/>
            <a:t>p</a:t>
          </a:r>
          <a:r>
            <a:rPr lang="en-GH"/>
            <a:t>e</a:t>
          </a:r>
          <a:r>
            <a:rPr lang="en-US"/>
            <a:t>n</a:t>
          </a:r>
          <a:r>
            <a:rPr lang="en-GH"/>
            <a:t>d</a:t>
          </a:r>
          <a:r>
            <a:rPr lang="en-US"/>
            <a:t>e</a:t>
          </a:r>
          <a:r>
            <a:rPr lang="en-GH"/>
            <a:t>n</a:t>
          </a:r>
          <a:r>
            <a:rPr lang="en-US"/>
            <a:t>c</a:t>
          </a:r>
          <a:r>
            <a:rPr lang="en-GH"/>
            <a:t>y  (</a:t>
          </a:r>
          <a:r>
            <a:rPr lang="en-US"/>
            <a:t>T</a:t>
          </a:r>
          <a:r>
            <a:rPr lang="en-GH"/>
            <a:t>y</a:t>
          </a:r>
          <a:r>
            <a:rPr lang="en-US"/>
            <a:t>p</a:t>
          </a:r>
          <a:r>
            <a:rPr lang="en-GH"/>
            <a:t>e </a:t>
          </a:r>
          <a:r>
            <a:rPr lang="en-US"/>
            <a:t>o</a:t>
          </a:r>
          <a:r>
            <a:rPr lang="en-GH"/>
            <a:t>f </a:t>
          </a:r>
          <a:r>
            <a:rPr lang="en-US"/>
            <a:t>G</a:t>
          </a:r>
          <a:r>
            <a:rPr lang="en-GH"/>
            <a:t>e</a:t>
          </a:r>
          <a:r>
            <a:rPr lang="en-US"/>
            <a:t>n</a:t>
          </a:r>
          <a:r>
            <a:rPr lang="en-GH"/>
            <a:t>r</a:t>
          </a:r>
          <a:r>
            <a:rPr lang="en-US"/>
            <a:t>e</a:t>
          </a:r>
          <a:r>
            <a:rPr lang="en-GH"/>
            <a:t>, </a:t>
          </a:r>
          <a:r>
            <a:rPr lang="en-US"/>
            <a:t>P</a:t>
          </a:r>
          <a:r>
            <a:rPr lang="en-GH"/>
            <a:t>u</a:t>
          </a:r>
          <a:r>
            <a:rPr lang="en-US"/>
            <a:t>b</a:t>
          </a:r>
          <a:r>
            <a:rPr lang="en-GH"/>
            <a:t>l</a:t>
          </a:r>
          <a:r>
            <a:rPr lang="en-US"/>
            <a:t>i</a:t>
          </a:r>
          <a:r>
            <a:rPr lang="en-GH"/>
            <a:t>s</a:t>
          </a:r>
          <a:r>
            <a:rPr lang="en-US"/>
            <a:t>h</a:t>
          </a:r>
          <a:r>
            <a:rPr lang="en-GH"/>
            <a:t>e</a:t>
          </a:r>
          <a:r>
            <a:rPr lang="en-US"/>
            <a:t>r</a:t>
          </a:r>
          <a:r>
            <a:rPr lang="en-GH"/>
            <a:t> </a:t>
          </a:r>
          <a:r>
            <a:rPr lang="en-US"/>
            <a:t>a</a:t>
          </a:r>
          <a:r>
            <a:rPr lang="en-GH"/>
            <a:t>n</a:t>
          </a:r>
          <a:r>
            <a:rPr lang="en-US"/>
            <a:t>d</a:t>
          </a:r>
          <a:r>
            <a:rPr lang="en-GH"/>
            <a:t> </a:t>
          </a:r>
          <a:r>
            <a:rPr lang="en-US"/>
            <a:t>P</a:t>
          </a:r>
          <a:r>
            <a:rPr lang="en-GH"/>
            <a:t>l</a:t>
          </a:r>
          <a:r>
            <a:rPr lang="en-US"/>
            <a:t>a</a:t>
          </a:r>
          <a:r>
            <a:rPr lang="en-GH"/>
            <a:t>t</a:t>
          </a:r>
          <a:r>
            <a:rPr lang="en-US"/>
            <a:t>f</a:t>
          </a:r>
          <a:r>
            <a:rPr lang="en-GH"/>
            <a:t>o</a:t>
          </a:r>
          <a:r>
            <a:rPr lang="en-US"/>
            <a:t>r</a:t>
          </a:r>
          <a:r>
            <a:rPr lang="en-GH"/>
            <a:t>m)</a:t>
          </a:r>
          <a:endParaRPr lang="en-US"/>
        </a:p>
      </dgm:t>
    </dgm:pt>
    <dgm:pt modelId="{2FE342C2-F85E-44EB-8715-885A2E5D6B43}" type="parTrans" cxnId="{6ECCE334-1E6C-49C4-A60E-0B05E629B55A}">
      <dgm:prSet/>
      <dgm:spPr/>
      <dgm:t>
        <a:bodyPr/>
        <a:lstStyle/>
        <a:p>
          <a:endParaRPr lang="en-US"/>
        </a:p>
      </dgm:t>
    </dgm:pt>
    <dgm:pt modelId="{8623A9E2-F39E-477F-8A69-7F8E5D53BAE2}" type="sibTrans" cxnId="{6ECCE334-1E6C-49C4-A60E-0B05E629B55A}">
      <dgm:prSet phldrT="3" phldr="0"/>
      <dgm:spPr/>
      <dgm:t>
        <a:bodyPr/>
        <a:lstStyle/>
        <a:p>
          <a:endParaRPr lang="en-US"/>
        </a:p>
      </dgm:t>
    </dgm:pt>
    <dgm:pt modelId="{31596979-F636-4FDA-99C2-9270384DCB9E}" type="pres">
      <dgm:prSet presAssocID="{28ED613A-A699-4199-9525-62698BF3C55B}" presName="vert0" presStyleCnt="0">
        <dgm:presLayoutVars>
          <dgm:dir/>
          <dgm:animOne val="branch"/>
          <dgm:animLvl val="lvl"/>
        </dgm:presLayoutVars>
      </dgm:prSet>
      <dgm:spPr/>
    </dgm:pt>
    <dgm:pt modelId="{13B33F67-EEE2-4C74-9F01-21EF5179BAFE}" type="pres">
      <dgm:prSet presAssocID="{EA1F20A9-6DA9-404B-B7E1-DE031C2F74A4}" presName="thickLine" presStyleLbl="alignNode1" presStyleIdx="0" presStyleCnt="3"/>
      <dgm:spPr/>
    </dgm:pt>
    <dgm:pt modelId="{4CA1473B-B9CB-4045-94A5-8CFD576A0B74}" type="pres">
      <dgm:prSet presAssocID="{EA1F20A9-6DA9-404B-B7E1-DE031C2F74A4}" presName="horz1" presStyleCnt="0"/>
      <dgm:spPr/>
    </dgm:pt>
    <dgm:pt modelId="{3CA0AA70-5897-45E0-93C6-8FEF680ECC3D}" type="pres">
      <dgm:prSet presAssocID="{EA1F20A9-6DA9-404B-B7E1-DE031C2F74A4}" presName="tx1" presStyleLbl="revTx" presStyleIdx="0" presStyleCnt="3"/>
      <dgm:spPr/>
    </dgm:pt>
    <dgm:pt modelId="{CE04E587-54E8-4A15-943B-44D9DA882063}" type="pres">
      <dgm:prSet presAssocID="{EA1F20A9-6DA9-404B-B7E1-DE031C2F74A4}" presName="vert1" presStyleCnt="0"/>
      <dgm:spPr/>
    </dgm:pt>
    <dgm:pt modelId="{623F9AEB-D2B7-4EF1-A2D3-4E44755EF25C}" type="pres">
      <dgm:prSet presAssocID="{7461FF73-2D6C-4427-B624-5CCACF559E5B}" presName="thickLine" presStyleLbl="alignNode1" presStyleIdx="1" presStyleCnt="3"/>
      <dgm:spPr/>
    </dgm:pt>
    <dgm:pt modelId="{F868E3AD-DC55-4330-95F3-55AB4699CB75}" type="pres">
      <dgm:prSet presAssocID="{7461FF73-2D6C-4427-B624-5CCACF559E5B}" presName="horz1" presStyleCnt="0"/>
      <dgm:spPr/>
    </dgm:pt>
    <dgm:pt modelId="{0E629CAD-A3EB-46D7-A4B8-B4BCFBA25398}" type="pres">
      <dgm:prSet presAssocID="{7461FF73-2D6C-4427-B624-5CCACF559E5B}" presName="tx1" presStyleLbl="revTx" presStyleIdx="1" presStyleCnt="3"/>
      <dgm:spPr/>
    </dgm:pt>
    <dgm:pt modelId="{34F5767E-E6C2-4FFF-B4FC-B34A66DA9F58}" type="pres">
      <dgm:prSet presAssocID="{7461FF73-2D6C-4427-B624-5CCACF559E5B}" presName="vert1" presStyleCnt="0"/>
      <dgm:spPr/>
    </dgm:pt>
    <dgm:pt modelId="{6ECCF817-F86C-4438-8B59-64361647C251}" type="pres">
      <dgm:prSet presAssocID="{396126E4-4DB6-4DFA-9E51-6F5F2247DE4E}" presName="thickLine" presStyleLbl="alignNode1" presStyleIdx="2" presStyleCnt="3"/>
      <dgm:spPr/>
    </dgm:pt>
    <dgm:pt modelId="{70C460EE-98BF-445D-B2C9-32AB0C3CACAF}" type="pres">
      <dgm:prSet presAssocID="{396126E4-4DB6-4DFA-9E51-6F5F2247DE4E}" presName="horz1" presStyleCnt="0"/>
      <dgm:spPr/>
    </dgm:pt>
    <dgm:pt modelId="{A088E2F4-4F14-4088-B6FD-FF37A7E4486A}" type="pres">
      <dgm:prSet presAssocID="{396126E4-4DB6-4DFA-9E51-6F5F2247DE4E}" presName="tx1" presStyleLbl="revTx" presStyleIdx="2" presStyleCnt="3"/>
      <dgm:spPr/>
    </dgm:pt>
    <dgm:pt modelId="{A8D0E83C-F0DD-4EA6-87B9-D75D8CA34032}" type="pres">
      <dgm:prSet presAssocID="{396126E4-4DB6-4DFA-9E51-6F5F2247DE4E}" presName="vert1" presStyleCnt="0"/>
      <dgm:spPr/>
    </dgm:pt>
  </dgm:ptLst>
  <dgm:cxnLst>
    <dgm:cxn modelId="{9836B916-DDA0-4792-B696-1B6B02EB8909}" srcId="{28ED613A-A699-4199-9525-62698BF3C55B}" destId="{7461FF73-2D6C-4427-B624-5CCACF559E5B}" srcOrd="1" destOrd="0" parTransId="{D35E1211-B752-46CC-8C49-811B84B459B5}" sibTransId="{B432EC51-5655-4745-A8A5-0A566DC38776}"/>
    <dgm:cxn modelId="{6ECCE334-1E6C-49C4-A60E-0B05E629B55A}" srcId="{28ED613A-A699-4199-9525-62698BF3C55B}" destId="{396126E4-4DB6-4DFA-9E51-6F5F2247DE4E}" srcOrd="2" destOrd="0" parTransId="{2FE342C2-F85E-44EB-8715-885A2E5D6B43}" sibTransId="{8623A9E2-F39E-477F-8A69-7F8E5D53BAE2}"/>
    <dgm:cxn modelId="{1216F962-085B-4140-83FD-48E872F6F2E3}" type="presOf" srcId="{396126E4-4DB6-4DFA-9E51-6F5F2247DE4E}" destId="{A088E2F4-4F14-4088-B6FD-FF37A7E4486A}" srcOrd="0" destOrd="0" presId="urn:microsoft.com/office/officeart/2008/layout/LinedList"/>
    <dgm:cxn modelId="{37598068-5A59-4864-8761-873E41047D7A}" srcId="{28ED613A-A699-4199-9525-62698BF3C55B}" destId="{EA1F20A9-6DA9-404B-B7E1-DE031C2F74A4}" srcOrd="0" destOrd="0" parTransId="{6441B3B3-DDA4-461B-B9CE-40CD7FF61EC6}" sibTransId="{3FFD38BA-1E9A-4BB3-9F72-6CF64E2D839C}"/>
    <dgm:cxn modelId="{087C1070-6649-403D-A107-703B75372D87}" type="presOf" srcId="{28ED613A-A699-4199-9525-62698BF3C55B}" destId="{31596979-F636-4FDA-99C2-9270384DCB9E}" srcOrd="0" destOrd="0" presId="urn:microsoft.com/office/officeart/2008/layout/LinedList"/>
    <dgm:cxn modelId="{DBD67085-FA5D-489F-A9B3-6B9B1BEF6628}" type="presOf" srcId="{EA1F20A9-6DA9-404B-B7E1-DE031C2F74A4}" destId="{3CA0AA70-5897-45E0-93C6-8FEF680ECC3D}" srcOrd="0" destOrd="0" presId="urn:microsoft.com/office/officeart/2008/layout/LinedList"/>
    <dgm:cxn modelId="{E82C71EF-DDF2-49E0-81E2-4C3E289FA0ED}" type="presOf" srcId="{7461FF73-2D6C-4427-B624-5CCACF559E5B}" destId="{0E629CAD-A3EB-46D7-A4B8-B4BCFBA25398}" srcOrd="0" destOrd="0" presId="urn:microsoft.com/office/officeart/2008/layout/LinedList"/>
    <dgm:cxn modelId="{824D54E8-DAC2-4ED7-ABEA-1B0B7A257B5B}" type="presParOf" srcId="{31596979-F636-4FDA-99C2-9270384DCB9E}" destId="{13B33F67-EEE2-4C74-9F01-21EF5179BAFE}" srcOrd="0" destOrd="0" presId="urn:microsoft.com/office/officeart/2008/layout/LinedList"/>
    <dgm:cxn modelId="{AD622016-4C9B-4383-9EE3-0744B69A3311}" type="presParOf" srcId="{31596979-F636-4FDA-99C2-9270384DCB9E}" destId="{4CA1473B-B9CB-4045-94A5-8CFD576A0B74}" srcOrd="1" destOrd="0" presId="urn:microsoft.com/office/officeart/2008/layout/LinedList"/>
    <dgm:cxn modelId="{170C012B-3786-467D-8BA9-85880890193B}" type="presParOf" srcId="{4CA1473B-B9CB-4045-94A5-8CFD576A0B74}" destId="{3CA0AA70-5897-45E0-93C6-8FEF680ECC3D}" srcOrd="0" destOrd="0" presId="urn:microsoft.com/office/officeart/2008/layout/LinedList"/>
    <dgm:cxn modelId="{C4FDDFAC-E9F8-4A54-96A8-C424D53914E8}" type="presParOf" srcId="{4CA1473B-B9CB-4045-94A5-8CFD576A0B74}" destId="{CE04E587-54E8-4A15-943B-44D9DA882063}" srcOrd="1" destOrd="0" presId="urn:microsoft.com/office/officeart/2008/layout/LinedList"/>
    <dgm:cxn modelId="{6499BB68-38F4-4EFC-B780-753C6A9F3ED4}" type="presParOf" srcId="{31596979-F636-4FDA-99C2-9270384DCB9E}" destId="{623F9AEB-D2B7-4EF1-A2D3-4E44755EF25C}" srcOrd="2" destOrd="0" presId="urn:microsoft.com/office/officeart/2008/layout/LinedList"/>
    <dgm:cxn modelId="{1A518B2E-3185-472C-B3D4-2A05792E7469}" type="presParOf" srcId="{31596979-F636-4FDA-99C2-9270384DCB9E}" destId="{F868E3AD-DC55-4330-95F3-55AB4699CB75}" srcOrd="3" destOrd="0" presId="urn:microsoft.com/office/officeart/2008/layout/LinedList"/>
    <dgm:cxn modelId="{00E5E685-9646-44ED-96C5-8266245416EA}" type="presParOf" srcId="{F868E3AD-DC55-4330-95F3-55AB4699CB75}" destId="{0E629CAD-A3EB-46D7-A4B8-B4BCFBA25398}" srcOrd="0" destOrd="0" presId="urn:microsoft.com/office/officeart/2008/layout/LinedList"/>
    <dgm:cxn modelId="{FB8FC4CA-C045-4B86-98C7-221A9E6D7470}" type="presParOf" srcId="{F868E3AD-DC55-4330-95F3-55AB4699CB75}" destId="{34F5767E-E6C2-4FFF-B4FC-B34A66DA9F58}" srcOrd="1" destOrd="0" presId="urn:microsoft.com/office/officeart/2008/layout/LinedList"/>
    <dgm:cxn modelId="{D87011AF-D485-47EC-9A41-BC825E01B91D}" type="presParOf" srcId="{31596979-F636-4FDA-99C2-9270384DCB9E}" destId="{6ECCF817-F86C-4438-8B59-64361647C251}" srcOrd="4" destOrd="0" presId="urn:microsoft.com/office/officeart/2008/layout/LinedList"/>
    <dgm:cxn modelId="{FF08046A-7891-4508-8866-3E0CADFA7732}" type="presParOf" srcId="{31596979-F636-4FDA-99C2-9270384DCB9E}" destId="{70C460EE-98BF-445D-B2C9-32AB0C3CACAF}" srcOrd="5" destOrd="0" presId="urn:microsoft.com/office/officeart/2008/layout/LinedList"/>
    <dgm:cxn modelId="{D7315A20-2A5C-4C4C-AB2F-EC66B051B6C8}" type="presParOf" srcId="{70C460EE-98BF-445D-B2C9-32AB0C3CACAF}" destId="{A088E2F4-4F14-4088-B6FD-FF37A7E4486A}" srcOrd="0" destOrd="0" presId="urn:microsoft.com/office/officeart/2008/layout/LinedList"/>
    <dgm:cxn modelId="{78C91E70-5E3B-4D39-8483-4DBBA47D1B80}" type="presParOf" srcId="{70C460EE-98BF-445D-B2C9-32AB0C3CACAF}" destId="{A8D0E83C-F0DD-4EA6-87B9-D75D8CA3403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C1689-E682-416F-95B9-44D38B851DAE}">
      <dsp:nvSpPr>
        <dsp:cNvPr id="0" name=""/>
        <dsp:cNvSpPr/>
      </dsp:nvSpPr>
      <dsp:spPr>
        <a:xfrm>
          <a:off x="0" y="451"/>
          <a:ext cx="9604375" cy="10556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3F96B-8685-4367-B099-50BC12ECCA44}">
      <dsp:nvSpPr>
        <dsp:cNvPr id="0" name=""/>
        <dsp:cNvSpPr/>
      </dsp:nvSpPr>
      <dsp:spPr>
        <a:xfrm>
          <a:off x="319322" y="237963"/>
          <a:ext cx="580585" cy="580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EF35E-50E8-4616-9496-DB58AC24E5D7}">
      <dsp:nvSpPr>
        <dsp:cNvPr id="0" name=""/>
        <dsp:cNvSpPr/>
      </dsp:nvSpPr>
      <dsp:spPr>
        <a:xfrm>
          <a:off x="1219230" y="451"/>
          <a:ext cx="8385144" cy="105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19" tIns="111719" rIns="111719" bIns="111719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2300" kern="1200" dirty="0"/>
            <a:t>How popular a product is in a specific period of time </a:t>
          </a:r>
          <a:r>
            <a:rPr lang="en-US" sz="2300" kern="1200" dirty="0"/>
            <a:t>a</a:t>
          </a:r>
          <a:r>
            <a:rPr lang="en-GH" sz="2300" kern="1200" dirty="0"/>
            <a:t>n</a:t>
          </a:r>
          <a:r>
            <a:rPr lang="en-US" sz="2300" kern="1200" dirty="0"/>
            <a:t>d</a:t>
          </a:r>
          <a:r>
            <a:rPr lang="en-GH" sz="2300" kern="1200" dirty="0"/>
            <a:t> geographical space, correlates with its demand </a:t>
          </a:r>
          <a:r>
            <a:rPr lang="en-US" sz="2300" kern="1200" dirty="0"/>
            <a:t>b</a:t>
          </a:r>
          <a:r>
            <a:rPr lang="en-GH" sz="2300" kern="1200" dirty="0"/>
            <a:t>y </a:t>
          </a:r>
          <a:r>
            <a:rPr lang="en-US" sz="2300" kern="1200" dirty="0"/>
            <a:t>c</a:t>
          </a:r>
          <a:r>
            <a:rPr lang="en-GH" sz="2300" kern="1200" dirty="0"/>
            <a:t>o</a:t>
          </a:r>
          <a:r>
            <a:rPr lang="en-US" sz="2300" kern="1200" dirty="0"/>
            <a:t>n</a:t>
          </a:r>
          <a:r>
            <a:rPr lang="en-GH" sz="2300" kern="1200" dirty="0"/>
            <a:t>s</a:t>
          </a:r>
          <a:r>
            <a:rPr lang="en-US" sz="2300" kern="1200" dirty="0"/>
            <a:t>u</a:t>
          </a:r>
          <a:r>
            <a:rPr lang="en-GH" sz="2300" kern="1200" dirty="0"/>
            <a:t>m</a:t>
          </a:r>
          <a:r>
            <a:rPr lang="en-US" sz="2300" kern="1200" dirty="0"/>
            <a:t>e</a:t>
          </a:r>
          <a:r>
            <a:rPr lang="en-GH" sz="2300" kern="1200" dirty="0"/>
            <a:t>r</a:t>
          </a:r>
          <a:r>
            <a:rPr lang="en-US" sz="2300" kern="1200" dirty="0"/>
            <a:t>s</a:t>
          </a:r>
          <a:r>
            <a:rPr lang="en-GH" sz="2300" kern="1200" dirty="0"/>
            <a:t>.</a:t>
          </a:r>
          <a:endParaRPr lang="en-US" sz="2300" kern="1200" dirty="0"/>
        </a:p>
      </dsp:txBody>
      <dsp:txXfrm>
        <a:off x="1219230" y="451"/>
        <a:ext cx="8385144" cy="1055610"/>
      </dsp:txXfrm>
    </dsp:sp>
    <dsp:sp modelId="{2802DC00-FE13-4024-98F2-47F781D08039}">
      <dsp:nvSpPr>
        <dsp:cNvPr id="0" name=""/>
        <dsp:cNvSpPr/>
      </dsp:nvSpPr>
      <dsp:spPr>
        <a:xfrm>
          <a:off x="0" y="1319964"/>
          <a:ext cx="9604375" cy="10556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470D3D-B8FF-4AED-B0D0-191A1AE4B4CE}">
      <dsp:nvSpPr>
        <dsp:cNvPr id="0" name=""/>
        <dsp:cNvSpPr/>
      </dsp:nvSpPr>
      <dsp:spPr>
        <a:xfrm>
          <a:off x="319322" y="1557477"/>
          <a:ext cx="580585" cy="580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5CEF2-7C4B-48A4-B5C1-98A265208E13}">
      <dsp:nvSpPr>
        <dsp:cNvPr id="0" name=""/>
        <dsp:cNvSpPr/>
      </dsp:nvSpPr>
      <dsp:spPr>
        <a:xfrm>
          <a:off x="1219230" y="1319964"/>
          <a:ext cx="8385144" cy="105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19" tIns="111719" rIns="111719" bIns="111719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2300" kern="1200"/>
            <a:t>Increase in demand by consumers, results in increase in </a:t>
          </a:r>
          <a:r>
            <a:rPr lang="en-US" sz="2300" kern="1200"/>
            <a:t>p</a:t>
          </a:r>
          <a:r>
            <a:rPr lang="en-GH" sz="2300" kern="1200"/>
            <a:t>r</a:t>
          </a:r>
          <a:r>
            <a:rPr lang="en-US" sz="2300" kern="1200"/>
            <a:t>o</a:t>
          </a:r>
          <a:r>
            <a:rPr lang="en-GH" sz="2300" kern="1200"/>
            <a:t>f</a:t>
          </a:r>
          <a:r>
            <a:rPr lang="en-US" sz="2300" kern="1200"/>
            <a:t>i</a:t>
          </a:r>
          <a:r>
            <a:rPr lang="en-GH" sz="2300" kern="1200"/>
            <a:t>t </a:t>
          </a:r>
          <a:r>
            <a:rPr lang="en-US" sz="2300" kern="1200"/>
            <a:t>e</a:t>
          </a:r>
          <a:r>
            <a:rPr lang="en-GH" sz="2300" kern="1200"/>
            <a:t>a</a:t>
          </a:r>
          <a:r>
            <a:rPr lang="en-US" sz="2300" kern="1200"/>
            <a:t>r</a:t>
          </a:r>
          <a:r>
            <a:rPr lang="en-GH" sz="2300" kern="1200"/>
            <a:t>n</a:t>
          </a:r>
          <a:r>
            <a:rPr lang="en-US" sz="2300" kern="1200"/>
            <a:t>e</a:t>
          </a:r>
          <a:r>
            <a:rPr lang="en-GH" sz="2300" kern="1200"/>
            <a:t>d </a:t>
          </a:r>
          <a:r>
            <a:rPr lang="en-US" sz="2300" kern="1200"/>
            <a:t>b</a:t>
          </a:r>
          <a:r>
            <a:rPr lang="en-GH" sz="2300" kern="1200"/>
            <a:t>y </a:t>
          </a:r>
          <a:r>
            <a:rPr lang="en-US" sz="2300" kern="1200"/>
            <a:t>a</a:t>
          </a:r>
          <a:r>
            <a:rPr lang="en-GH" sz="2300" kern="1200"/>
            <a:t> </a:t>
          </a:r>
          <a:r>
            <a:rPr lang="en-US" sz="2300" kern="1200"/>
            <a:t>m</a:t>
          </a:r>
          <a:r>
            <a:rPr lang="en-GH" sz="2300" kern="1200"/>
            <a:t>a</a:t>
          </a:r>
          <a:r>
            <a:rPr lang="en-US" sz="2300" kern="1200"/>
            <a:t>r</a:t>
          </a:r>
          <a:r>
            <a:rPr lang="en-GH" sz="2300" kern="1200"/>
            <a:t>k</a:t>
          </a:r>
          <a:r>
            <a:rPr lang="en-US" sz="2300" kern="1200"/>
            <a:t>e</a:t>
          </a:r>
          <a:r>
            <a:rPr lang="en-GH" sz="2300" kern="1200"/>
            <a:t>t</a:t>
          </a:r>
          <a:r>
            <a:rPr lang="en-US" sz="2300" kern="1200"/>
            <a:t>i</a:t>
          </a:r>
          <a:r>
            <a:rPr lang="en-GH" sz="2300" kern="1200"/>
            <a:t>n</a:t>
          </a:r>
          <a:r>
            <a:rPr lang="en-US" sz="2300" kern="1200"/>
            <a:t>g</a:t>
          </a:r>
          <a:r>
            <a:rPr lang="en-GH" sz="2300" kern="1200"/>
            <a:t> </a:t>
          </a:r>
          <a:r>
            <a:rPr lang="en-US" sz="2300" kern="1200"/>
            <a:t>b</a:t>
          </a:r>
          <a:r>
            <a:rPr lang="en-GH" sz="2300" kern="1200"/>
            <a:t>o</a:t>
          </a:r>
          <a:r>
            <a:rPr lang="en-US" sz="2300" kern="1200"/>
            <a:t>d</a:t>
          </a:r>
          <a:r>
            <a:rPr lang="en-GH" sz="2300" kern="1200"/>
            <a:t>y </a:t>
          </a:r>
          <a:endParaRPr lang="en-US" sz="2300" kern="1200"/>
        </a:p>
      </dsp:txBody>
      <dsp:txXfrm>
        <a:off x="1219230" y="1319964"/>
        <a:ext cx="8385144" cy="1055610"/>
      </dsp:txXfrm>
    </dsp:sp>
    <dsp:sp modelId="{A6982478-3E90-45DE-AA35-7671EE6B4207}">
      <dsp:nvSpPr>
        <dsp:cNvPr id="0" name=""/>
        <dsp:cNvSpPr/>
      </dsp:nvSpPr>
      <dsp:spPr>
        <a:xfrm>
          <a:off x="0" y="2639478"/>
          <a:ext cx="9604375" cy="10556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05CEE-D491-48A9-9B69-809CDFB3E918}">
      <dsp:nvSpPr>
        <dsp:cNvPr id="0" name=""/>
        <dsp:cNvSpPr/>
      </dsp:nvSpPr>
      <dsp:spPr>
        <a:xfrm>
          <a:off x="319322" y="2876990"/>
          <a:ext cx="580585" cy="580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7ECB3-9E5A-45A9-8590-5CE79C44887A}">
      <dsp:nvSpPr>
        <dsp:cNvPr id="0" name=""/>
        <dsp:cNvSpPr/>
      </dsp:nvSpPr>
      <dsp:spPr>
        <a:xfrm>
          <a:off x="1219230" y="2639478"/>
          <a:ext cx="8385144" cy="105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719" tIns="111719" rIns="111719" bIns="111719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2300" kern="1200"/>
            <a:t>As such popula</a:t>
          </a:r>
          <a:r>
            <a:rPr lang="en-US" sz="2300" kern="1200"/>
            <a:t>ri</a:t>
          </a:r>
          <a:r>
            <a:rPr lang="en-GH" sz="2300" kern="1200"/>
            <a:t>ty </a:t>
          </a:r>
          <a:r>
            <a:rPr lang="en-US" sz="2300" kern="1200"/>
            <a:t>o</a:t>
          </a:r>
          <a:r>
            <a:rPr lang="en-GH" sz="2300" kern="1200"/>
            <a:t>f </a:t>
          </a:r>
          <a:r>
            <a:rPr lang="en-US" sz="2300" kern="1200"/>
            <a:t>a</a:t>
          </a:r>
          <a:r>
            <a:rPr lang="en-GH" sz="2300" kern="1200"/>
            <a:t> </a:t>
          </a:r>
          <a:r>
            <a:rPr lang="en-US" sz="2300" kern="1200"/>
            <a:t>p</a:t>
          </a:r>
          <a:r>
            <a:rPr lang="en-GH" sz="2300" kern="1200"/>
            <a:t>r</a:t>
          </a:r>
          <a:r>
            <a:rPr lang="en-US" sz="2300" kern="1200"/>
            <a:t>o</a:t>
          </a:r>
          <a:r>
            <a:rPr lang="en-GH" sz="2300" kern="1200"/>
            <a:t>d</a:t>
          </a:r>
          <a:r>
            <a:rPr lang="en-US" sz="2300" kern="1200"/>
            <a:t>u</a:t>
          </a:r>
          <a:r>
            <a:rPr lang="en-GH" sz="2300" kern="1200"/>
            <a:t>c</a:t>
          </a:r>
          <a:r>
            <a:rPr lang="en-US" sz="2300" kern="1200"/>
            <a:t>t</a:t>
          </a:r>
          <a:r>
            <a:rPr lang="en-GH" sz="2300" kern="1200"/>
            <a:t> </a:t>
          </a:r>
          <a:r>
            <a:rPr lang="en-US" sz="2300" kern="1200"/>
            <a:t>s</a:t>
          </a:r>
          <a:r>
            <a:rPr lang="en-GH" sz="2300" kern="1200"/>
            <a:t>o</a:t>
          </a:r>
          <a:r>
            <a:rPr lang="en-US" sz="2300" kern="1200"/>
            <a:t>l</a:t>
          </a:r>
          <a:r>
            <a:rPr lang="en-GH" sz="2300" kern="1200"/>
            <a:t>d </a:t>
          </a:r>
          <a:r>
            <a:rPr lang="en-US" sz="2300" kern="1200"/>
            <a:t>b</a:t>
          </a:r>
          <a:r>
            <a:rPr lang="en-GH" sz="2300" kern="1200"/>
            <a:t>y </a:t>
          </a:r>
          <a:r>
            <a:rPr lang="en-US" sz="2300" kern="1200"/>
            <a:t>a</a:t>
          </a:r>
          <a:r>
            <a:rPr lang="en-GH" sz="2300" kern="1200"/>
            <a:t> </a:t>
          </a:r>
          <a:r>
            <a:rPr lang="en-US" sz="2300" kern="1200"/>
            <a:t>m</a:t>
          </a:r>
          <a:r>
            <a:rPr lang="en-GH" sz="2300" kern="1200"/>
            <a:t>a</a:t>
          </a:r>
          <a:r>
            <a:rPr lang="en-US" sz="2300" kern="1200"/>
            <a:t>r</a:t>
          </a:r>
          <a:r>
            <a:rPr lang="en-GH" sz="2300" kern="1200"/>
            <a:t>k</a:t>
          </a:r>
          <a:r>
            <a:rPr lang="en-US" sz="2300" kern="1200"/>
            <a:t>e</a:t>
          </a:r>
          <a:r>
            <a:rPr lang="en-GH" sz="2300" kern="1200"/>
            <a:t>t</a:t>
          </a:r>
          <a:r>
            <a:rPr lang="en-US" sz="2300" kern="1200"/>
            <a:t>i</a:t>
          </a:r>
          <a:r>
            <a:rPr lang="en-GH" sz="2300" kern="1200"/>
            <a:t>n</a:t>
          </a:r>
          <a:r>
            <a:rPr lang="en-US" sz="2300" kern="1200"/>
            <a:t>g</a:t>
          </a:r>
          <a:r>
            <a:rPr lang="en-GH" sz="2300" kern="1200"/>
            <a:t> </a:t>
          </a:r>
          <a:r>
            <a:rPr lang="en-US" sz="2300" kern="1200"/>
            <a:t>b</a:t>
          </a:r>
          <a:r>
            <a:rPr lang="en-GH" sz="2300" kern="1200"/>
            <a:t>o</a:t>
          </a:r>
          <a:r>
            <a:rPr lang="en-US" sz="2300" kern="1200"/>
            <a:t>d</a:t>
          </a:r>
          <a:r>
            <a:rPr lang="en-GH" sz="2300" kern="1200"/>
            <a:t>y </a:t>
          </a:r>
          <a:r>
            <a:rPr lang="en-US" sz="2300" kern="1200"/>
            <a:t>c</a:t>
          </a:r>
          <a:r>
            <a:rPr lang="en-GH" sz="2300" kern="1200"/>
            <a:t>a</a:t>
          </a:r>
          <a:r>
            <a:rPr lang="en-US" sz="2300" kern="1200"/>
            <a:t>n</a:t>
          </a:r>
          <a:r>
            <a:rPr lang="en-GH" sz="2300" kern="1200"/>
            <a:t> </a:t>
          </a:r>
          <a:r>
            <a:rPr lang="en-US" sz="2300" kern="1200"/>
            <a:t>r</a:t>
          </a:r>
          <a:r>
            <a:rPr lang="en-GH" sz="2300" kern="1200"/>
            <a:t>e</a:t>
          </a:r>
          <a:r>
            <a:rPr lang="en-US" sz="2300" kern="1200"/>
            <a:t>s</a:t>
          </a:r>
          <a:r>
            <a:rPr lang="en-GH" sz="2300" kern="1200"/>
            <a:t>u</a:t>
          </a:r>
          <a:r>
            <a:rPr lang="en-US" sz="2300" kern="1200"/>
            <a:t>l</a:t>
          </a:r>
          <a:r>
            <a:rPr lang="en-GH" sz="2300" kern="1200"/>
            <a:t>t </a:t>
          </a:r>
          <a:r>
            <a:rPr lang="en-US" sz="2300" kern="1200"/>
            <a:t>i</a:t>
          </a:r>
          <a:r>
            <a:rPr lang="en-GH" sz="2300" kern="1200"/>
            <a:t>n </a:t>
          </a:r>
          <a:r>
            <a:rPr lang="en-US" sz="2300" kern="1200"/>
            <a:t>a</a:t>
          </a:r>
          <a:r>
            <a:rPr lang="en-GH" sz="2300" kern="1200"/>
            <a:t>n </a:t>
          </a:r>
          <a:r>
            <a:rPr lang="en-US" sz="2300" kern="1200"/>
            <a:t>i</a:t>
          </a:r>
          <a:r>
            <a:rPr lang="en-GH" sz="2300" kern="1200"/>
            <a:t>n</a:t>
          </a:r>
          <a:r>
            <a:rPr lang="en-US" sz="2300" kern="1200"/>
            <a:t>c</a:t>
          </a:r>
          <a:r>
            <a:rPr lang="en-GH" sz="2300" kern="1200"/>
            <a:t>r</a:t>
          </a:r>
          <a:r>
            <a:rPr lang="en-US" sz="2300" kern="1200"/>
            <a:t>e</a:t>
          </a:r>
          <a:r>
            <a:rPr lang="en-GH" sz="2300" kern="1200"/>
            <a:t>a</a:t>
          </a:r>
          <a:r>
            <a:rPr lang="en-US" sz="2300" kern="1200"/>
            <a:t>s</a:t>
          </a:r>
          <a:r>
            <a:rPr lang="en-GH" sz="2300" kern="1200"/>
            <a:t>e </a:t>
          </a:r>
          <a:r>
            <a:rPr lang="en-US" sz="2300" kern="1200"/>
            <a:t>i</a:t>
          </a:r>
          <a:r>
            <a:rPr lang="en-GH" sz="2300" kern="1200"/>
            <a:t>n </a:t>
          </a:r>
          <a:r>
            <a:rPr lang="en-US" sz="2300" kern="1200"/>
            <a:t>p</a:t>
          </a:r>
          <a:r>
            <a:rPr lang="en-GH" sz="2300" kern="1200"/>
            <a:t>r</a:t>
          </a:r>
          <a:r>
            <a:rPr lang="en-US" sz="2300" kern="1200"/>
            <a:t>o</a:t>
          </a:r>
          <a:r>
            <a:rPr lang="en-GH" sz="2300" kern="1200"/>
            <a:t>f</a:t>
          </a:r>
          <a:r>
            <a:rPr lang="en-US" sz="2300" kern="1200"/>
            <a:t>i</a:t>
          </a:r>
          <a:r>
            <a:rPr lang="en-GH" sz="2300" kern="1200"/>
            <a:t>t</a:t>
          </a:r>
          <a:r>
            <a:rPr lang="en-US" sz="2300" kern="1200"/>
            <a:t>s</a:t>
          </a:r>
        </a:p>
      </dsp:txBody>
      <dsp:txXfrm>
        <a:off x="1219230" y="2639478"/>
        <a:ext cx="8385144" cy="1055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35C7C3-BD11-4329-866A-853FDF273B87}">
      <dsp:nvSpPr>
        <dsp:cNvPr id="0" name=""/>
        <dsp:cNvSpPr/>
      </dsp:nvSpPr>
      <dsp:spPr>
        <a:xfrm>
          <a:off x="45144" y="962172"/>
          <a:ext cx="813261" cy="81326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B4CAC-92D9-4BD1-BC50-CF934EB38BBE}">
      <dsp:nvSpPr>
        <dsp:cNvPr id="0" name=""/>
        <dsp:cNvSpPr/>
      </dsp:nvSpPr>
      <dsp:spPr>
        <a:xfrm>
          <a:off x="215929" y="1162935"/>
          <a:ext cx="471691" cy="4716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53E83-CA7F-4BE0-9EED-44CDE49A6C06}">
      <dsp:nvSpPr>
        <dsp:cNvPr id="0" name=""/>
        <dsp:cNvSpPr/>
      </dsp:nvSpPr>
      <dsp:spPr>
        <a:xfrm>
          <a:off x="1032676" y="962172"/>
          <a:ext cx="1916974" cy="813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G</a:t>
          </a:r>
          <a:r>
            <a:rPr lang="en-GH" sz="2400" kern="1200" dirty="0">
              <a:solidFill>
                <a:schemeClr val="tx1"/>
              </a:solidFill>
            </a:rPr>
            <a:t>e</a:t>
          </a:r>
          <a:r>
            <a:rPr lang="en-US" sz="2400" kern="1200" dirty="0">
              <a:solidFill>
                <a:schemeClr val="tx1"/>
              </a:solidFill>
            </a:rPr>
            <a:t>n</a:t>
          </a:r>
          <a:r>
            <a:rPr lang="en-GH" sz="2400" kern="1200" dirty="0">
              <a:solidFill>
                <a:schemeClr val="tx1"/>
              </a:solidFill>
            </a:rPr>
            <a:t>r</a:t>
          </a:r>
          <a:r>
            <a:rPr lang="en-US" sz="2400" kern="1200" dirty="0">
              <a:solidFill>
                <a:schemeClr val="tx1"/>
              </a:solidFill>
            </a:rPr>
            <a:t>e</a:t>
          </a:r>
          <a:r>
            <a:rPr lang="en-GH" sz="2400" kern="1200" dirty="0">
              <a:solidFill>
                <a:schemeClr val="tx1"/>
              </a:solidFill>
            </a:rPr>
            <a:t> : </a:t>
          </a:r>
          <a:r>
            <a:rPr lang="en-US" sz="2400" kern="1200" dirty="0">
              <a:solidFill>
                <a:schemeClr val="tx1"/>
              </a:solidFill>
            </a:rPr>
            <a:t>W</a:t>
          </a:r>
          <a:r>
            <a:rPr lang="en-GH" sz="2400" kern="1200" dirty="0">
              <a:solidFill>
                <a:schemeClr val="tx1"/>
              </a:solidFill>
            </a:rPr>
            <a:t>h</a:t>
          </a:r>
          <a:r>
            <a:rPr lang="en-US" sz="2400" kern="1200" dirty="0">
              <a:solidFill>
                <a:schemeClr val="tx1"/>
              </a:solidFill>
            </a:rPr>
            <a:t>a</a:t>
          </a:r>
          <a:r>
            <a:rPr lang="en-GH" sz="2400" kern="1200" dirty="0">
              <a:solidFill>
                <a:schemeClr val="tx1"/>
              </a:solidFill>
            </a:rPr>
            <a:t>t </a:t>
          </a:r>
          <a:r>
            <a:rPr lang="en-US" sz="2400" kern="1200" dirty="0" err="1">
              <a:solidFill>
                <a:schemeClr val="tx1"/>
              </a:solidFill>
            </a:rPr>
            <a:t>i</a:t>
          </a:r>
          <a:r>
            <a:rPr lang="en-GH" sz="2400" kern="1200" dirty="0">
              <a:solidFill>
                <a:schemeClr val="tx1"/>
              </a:solidFill>
            </a:rPr>
            <a:t>s </a:t>
          </a:r>
          <a:r>
            <a:rPr lang="en-US" sz="2400" kern="1200" dirty="0">
              <a:solidFill>
                <a:schemeClr val="tx1"/>
              </a:solidFill>
            </a:rPr>
            <a:t>t</a:t>
          </a:r>
          <a:r>
            <a:rPr lang="en-GH" sz="2400" kern="1200" dirty="0">
              <a:solidFill>
                <a:schemeClr val="tx1"/>
              </a:solidFill>
            </a:rPr>
            <a:t>h</a:t>
          </a:r>
          <a:r>
            <a:rPr lang="en-US" sz="2400" kern="1200" dirty="0">
              <a:solidFill>
                <a:schemeClr val="tx1"/>
              </a:solidFill>
            </a:rPr>
            <a:t>e</a:t>
          </a:r>
          <a:r>
            <a:rPr lang="en-GH" sz="2400" kern="1200" dirty="0">
              <a:solidFill>
                <a:schemeClr val="tx1"/>
              </a:solidFill>
            </a:rPr>
            <a:t> </a:t>
          </a:r>
          <a:r>
            <a:rPr lang="en-US" sz="2400" kern="1200" dirty="0">
              <a:solidFill>
                <a:schemeClr val="tx1"/>
              </a:solidFill>
            </a:rPr>
            <a:t>T</a:t>
          </a:r>
          <a:r>
            <a:rPr lang="en-GH" sz="2400" kern="1200" dirty="0">
              <a:solidFill>
                <a:schemeClr val="tx1"/>
              </a:solidFill>
            </a:rPr>
            <a:t>y</a:t>
          </a:r>
          <a:r>
            <a:rPr lang="en-US" sz="2400" kern="1200" dirty="0">
              <a:solidFill>
                <a:schemeClr val="tx1"/>
              </a:solidFill>
            </a:rPr>
            <a:t>p</a:t>
          </a:r>
          <a:r>
            <a:rPr lang="en-GH" sz="2400" kern="1200" dirty="0">
              <a:solidFill>
                <a:schemeClr val="tx1"/>
              </a:solidFill>
            </a:rPr>
            <a:t>e of the G</a:t>
          </a:r>
          <a:r>
            <a:rPr lang="en-US" sz="2400" kern="1200" dirty="0">
              <a:solidFill>
                <a:schemeClr val="tx1"/>
              </a:solidFill>
            </a:rPr>
            <a:t>a</a:t>
          </a:r>
          <a:r>
            <a:rPr lang="en-GH" sz="2400" kern="1200" dirty="0">
              <a:solidFill>
                <a:schemeClr val="tx1"/>
              </a:solidFill>
              <a:latin typeface="Palatino Linotype" panose="02040502050505030304"/>
            </a:rPr>
            <a:t>me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032676" y="962172"/>
        <a:ext cx="1916974" cy="813261"/>
      </dsp:txXfrm>
    </dsp:sp>
    <dsp:sp modelId="{F50612B7-103C-4DEA-9687-A3CC91E0CE71}">
      <dsp:nvSpPr>
        <dsp:cNvPr id="0" name=""/>
        <dsp:cNvSpPr/>
      </dsp:nvSpPr>
      <dsp:spPr>
        <a:xfrm>
          <a:off x="4483481" y="1178922"/>
          <a:ext cx="813261" cy="813261"/>
        </a:xfrm>
        <a:prstGeom prst="ellipse">
          <a:avLst/>
        </a:prstGeom>
        <a:solidFill>
          <a:schemeClr val="accent5">
            <a:hueOff val="-554130"/>
            <a:satOff val="-367"/>
            <a:lumOff val="5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60680-1D57-4758-9CB9-C5F938B83069}">
      <dsp:nvSpPr>
        <dsp:cNvPr id="0" name=""/>
        <dsp:cNvSpPr/>
      </dsp:nvSpPr>
      <dsp:spPr>
        <a:xfrm>
          <a:off x="4654220" y="1349701"/>
          <a:ext cx="471691" cy="4716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C586F-FA23-4A40-BCBC-73BF553CF8DD}">
      <dsp:nvSpPr>
        <dsp:cNvPr id="0" name=""/>
        <dsp:cNvSpPr/>
      </dsp:nvSpPr>
      <dsp:spPr>
        <a:xfrm>
          <a:off x="3624825" y="2547642"/>
          <a:ext cx="3300013" cy="813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2400" kern="1200" dirty="0">
              <a:solidFill>
                <a:schemeClr val="tx1"/>
              </a:solidFill>
            </a:rPr>
            <a:t>Platform : Which </a:t>
          </a:r>
          <a:r>
            <a:rPr lang="en-US" sz="2400" kern="1200" dirty="0">
              <a:solidFill>
                <a:schemeClr val="tx1"/>
              </a:solidFill>
            </a:rPr>
            <a:t>H</a:t>
          </a:r>
          <a:r>
            <a:rPr lang="en-GH" sz="2400" kern="1200" dirty="0">
              <a:solidFill>
                <a:schemeClr val="tx1"/>
              </a:solidFill>
            </a:rPr>
            <a:t>a</a:t>
          </a:r>
          <a:r>
            <a:rPr lang="en-US" sz="2400" kern="1200" dirty="0">
              <a:solidFill>
                <a:schemeClr val="tx1"/>
              </a:solidFill>
            </a:rPr>
            <a:t>r</a:t>
          </a:r>
          <a:r>
            <a:rPr lang="en-GH" sz="2400" kern="1200" dirty="0">
              <a:solidFill>
                <a:schemeClr val="tx1"/>
              </a:solidFill>
            </a:rPr>
            <a:t>d</a:t>
          </a:r>
          <a:r>
            <a:rPr lang="en-US" sz="2400" kern="1200" dirty="0">
              <a:solidFill>
                <a:schemeClr val="tx1"/>
              </a:solidFill>
            </a:rPr>
            <a:t>w</a:t>
          </a:r>
          <a:r>
            <a:rPr lang="en-GH" sz="2400" kern="1200" dirty="0">
              <a:solidFill>
                <a:schemeClr val="tx1"/>
              </a:solidFill>
            </a:rPr>
            <a:t>a</a:t>
          </a:r>
          <a:r>
            <a:rPr lang="en-US" sz="2400" kern="1200" dirty="0">
              <a:solidFill>
                <a:schemeClr val="tx1"/>
              </a:solidFill>
            </a:rPr>
            <a:t>r</a:t>
          </a:r>
          <a:r>
            <a:rPr lang="en-GH" sz="2400" kern="1200" dirty="0">
              <a:solidFill>
                <a:schemeClr val="tx1"/>
              </a:solidFill>
            </a:rPr>
            <a:t>e </a:t>
          </a:r>
          <a:r>
            <a:rPr lang="en-US" sz="2400" kern="1200" dirty="0">
              <a:solidFill>
                <a:schemeClr val="tx1"/>
              </a:solidFill>
            </a:rPr>
            <a:t>s</a:t>
          </a:r>
          <a:r>
            <a:rPr lang="en-GH" sz="2400" kern="1200" dirty="0">
              <a:solidFill>
                <a:schemeClr val="tx1"/>
              </a:solidFill>
            </a:rPr>
            <a:t>u</a:t>
          </a:r>
          <a:r>
            <a:rPr lang="en-US" sz="2400" kern="1200" dirty="0">
              <a:solidFill>
                <a:schemeClr val="tx1"/>
              </a:solidFill>
            </a:rPr>
            <a:t>p</a:t>
          </a:r>
          <a:r>
            <a:rPr lang="en-GH" sz="2400" kern="1200" dirty="0">
              <a:solidFill>
                <a:schemeClr val="tx1"/>
              </a:solidFill>
            </a:rPr>
            <a:t>p</a:t>
          </a:r>
          <a:r>
            <a:rPr lang="en-US" sz="2400" kern="1200" dirty="0">
              <a:solidFill>
                <a:schemeClr val="tx1"/>
              </a:solidFill>
            </a:rPr>
            <a:t>o</a:t>
          </a:r>
          <a:r>
            <a:rPr lang="en-GH" sz="2400" kern="1200" dirty="0">
              <a:solidFill>
                <a:schemeClr val="tx1"/>
              </a:solidFill>
            </a:rPr>
            <a:t>r</a:t>
          </a:r>
          <a:r>
            <a:rPr lang="en-US" sz="2400" kern="1200" dirty="0">
              <a:solidFill>
                <a:schemeClr val="tx1"/>
              </a:solidFill>
            </a:rPr>
            <a:t>t</a:t>
          </a:r>
          <a:r>
            <a:rPr lang="en-GH" sz="2400" kern="1200" dirty="0">
              <a:solidFill>
                <a:schemeClr val="tx1"/>
              </a:solidFill>
            </a:rPr>
            <a:t>s </a:t>
          </a:r>
          <a:r>
            <a:rPr lang="en-US" sz="2400" kern="1200" dirty="0">
              <a:solidFill>
                <a:schemeClr val="tx1"/>
              </a:solidFill>
            </a:rPr>
            <a:t>t</a:t>
          </a:r>
          <a:r>
            <a:rPr lang="en-GH" sz="2400" kern="1200" dirty="0">
              <a:solidFill>
                <a:schemeClr val="tx1"/>
              </a:solidFill>
            </a:rPr>
            <a:t>h</a:t>
          </a:r>
          <a:r>
            <a:rPr lang="en-US" sz="2400" kern="1200" dirty="0">
              <a:solidFill>
                <a:schemeClr val="tx1"/>
              </a:solidFill>
            </a:rPr>
            <a:t>e</a:t>
          </a:r>
          <a:r>
            <a:rPr lang="en-GH" sz="2400" kern="1200" dirty="0">
              <a:solidFill>
                <a:schemeClr val="tx1"/>
              </a:solidFill>
            </a:rPr>
            <a:t> </a:t>
          </a:r>
          <a:r>
            <a:rPr lang="en-US" sz="2400" kern="1200" dirty="0">
              <a:solidFill>
                <a:schemeClr val="tx1"/>
              </a:solidFill>
            </a:rPr>
            <a:t>g</a:t>
          </a:r>
          <a:r>
            <a:rPr lang="en-GH" sz="2400" kern="1200" dirty="0">
              <a:solidFill>
                <a:schemeClr val="tx1"/>
              </a:solidFill>
            </a:rPr>
            <a:t>a</a:t>
          </a:r>
          <a:r>
            <a:rPr lang="en-US" sz="2400" kern="1200" dirty="0">
              <a:solidFill>
                <a:schemeClr val="tx1"/>
              </a:solidFill>
            </a:rPr>
            <a:t>m</a:t>
          </a:r>
          <a:r>
            <a:rPr lang="en-GH" sz="2400" kern="1200" dirty="0" err="1">
              <a:solidFill>
                <a:schemeClr val="tx1"/>
              </a:solidFill>
            </a:rPr>
            <a:t>i</a:t>
          </a:r>
          <a:r>
            <a:rPr lang="en-US" sz="2400" kern="1200" dirty="0">
              <a:solidFill>
                <a:schemeClr val="tx1"/>
              </a:solidFill>
            </a:rPr>
            <a:t>n</a:t>
          </a:r>
          <a:r>
            <a:rPr lang="en-GH" sz="2400" kern="1200" dirty="0">
              <a:solidFill>
                <a:schemeClr val="tx1"/>
              </a:solidFill>
            </a:rPr>
            <a:t>g </a:t>
          </a:r>
          <a:r>
            <a:rPr lang="en-US" sz="2400" kern="1200" dirty="0">
              <a:solidFill>
                <a:schemeClr val="tx1"/>
              </a:solidFill>
            </a:rPr>
            <a:t>e</a:t>
          </a:r>
          <a:r>
            <a:rPr lang="en-GH" sz="2400" kern="1200" dirty="0">
              <a:solidFill>
                <a:schemeClr val="tx1"/>
              </a:solidFill>
            </a:rPr>
            <a:t>n</a:t>
          </a:r>
          <a:r>
            <a:rPr lang="en-US" sz="2400" kern="1200" dirty="0">
              <a:solidFill>
                <a:schemeClr val="tx1"/>
              </a:solidFill>
            </a:rPr>
            <a:t>v</a:t>
          </a:r>
          <a:r>
            <a:rPr lang="en-GH" sz="2400" kern="1200" dirty="0" err="1">
              <a:solidFill>
                <a:schemeClr val="tx1"/>
              </a:solidFill>
            </a:rPr>
            <a:t>i</a:t>
          </a:r>
          <a:r>
            <a:rPr lang="en-US" sz="2400" kern="1200" dirty="0">
              <a:solidFill>
                <a:schemeClr val="tx1"/>
              </a:solidFill>
            </a:rPr>
            <a:t>r</a:t>
          </a:r>
          <a:r>
            <a:rPr lang="en-GH" sz="2400" kern="1200" dirty="0">
              <a:solidFill>
                <a:schemeClr val="tx1"/>
              </a:solidFill>
            </a:rPr>
            <a:t>o</a:t>
          </a:r>
          <a:r>
            <a:rPr lang="en-US" sz="2400" kern="1200" dirty="0">
              <a:solidFill>
                <a:schemeClr val="tx1"/>
              </a:solidFill>
            </a:rPr>
            <a:t>n</a:t>
          </a:r>
          <a:r>
            <a:rPr lang="en-GH" sz="2400" kern="1200" dirty="0">
              <a:solidFill>
                <a:schemeClr val="tx1"/>
              </a:solidFill>
            </a:rPr>
            <a:t>m</a:t>
          </a:r>
          <a:r>
            <a:rPr lang="en-US" sz="2400" kern="1200" dirty="0">
              <a:solidFill>
                <a:schemeClr val="tx1"/>
              </a:solidFill>
            </a:rPr>
            <a:t>e</a:t>
          </a:r>
          <a:r>
            <a:rPr lang="en-GH" sz="2400" kern="1200" dirty="0">
              <a:solidFill>
                <a:schemeClr val="tx1"/>
              </a:solidFill>
            </a:rPr>
            <a:t>n</a:t>
          </a:r>
          <a:r>
            <a:rPr lang="en-US" sz="2400" kern="1200" dirty="0">
              <a:solidFill>
                <a:schemeClr val="tx1"/>
              </a:solidFill>
            </a:rPr>
            <a:t>t</a:t>
          </a:r>
        </a:p>
      </dsp:txBody>
      <dsp:txXfrm>
        <a:off x="3624825" y="2547642"/>
        <a:ext cx="3300013" cy="813261"/>
      </dsp:txXfrm>
    </dsp:sp>
    <dsp:sp modelId="{3C532F2E-C2E7-4D9A-8C92-D4381AFA41B9}">
      <dsp:nvSpPr>
        <dsp:cNvPr id="0" name=""/>
        <dsp:cNvSpPr/>
      </dsp:nvSpPr>
      <dsp:spPr>
        <a:xfrm>
          <a:off x="45144" y="3149226"/>
          <a:ext cx="813261" cy="813261"/>
        </a:xfrm>
        <a:prstGeom prst="ellipse">
          <a:avLst/>
        </a:prstGeom>
        <a:solidFill>
          <a:schemeClr val="accent5">
            <a:hueOff val="-1108260"/>
            <a:satOff val="-733"/>
            <a:lumOff val="1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B88B6-B900-4F4D-B700-5469FF31B275}">
      <dsp:nvSpPr>
        <dsp:cNvPr id="0" name=""/>
        <dsp:cNvSpPr/>
      </dsp:nvSpPr>
      <dsp:spPr>
        <a:xfrm>
          <a:off x="215929" y="3319989"/>
          <a:ext cx="471691" cy="4716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54737-2A9D-471C-AC6A-8B1846BD64C9}">
      <dsp:nvSpPr>
        <dsp:cNvPr id="0" name=""/>
        <dsp:cNvSpPr/>
      </dsp:nvSpPr>
      <dsp:spPr>
        <a:xfrm>
          <a:off x="1212297" y="3358722"/>
          <a:ext cx="1916974" cy="813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2400" kern="1200" dirty="0">
              <a:solidFill>
                <a:schemeClr val="tx1"/>
              </a:solidFill>
            </a:rPr>
            <a:t>Publisher: </a:t>
          </a:r>
          <a:r>
            <a:rPr lang="en-US" sz="2400" kern="1200" dirty="0">
              <a:solidFill>
                <a:schemeClr val="tx1"/>
              </a:solidFill>
            </a:rPr>
            <a:t>W</a:t>
          </a:r>
          <a:r>
            <a:rPr lang="en-GH" sz="2400" kern="1200" dirty="0">
              <a:solidFill>
                <a:schemeClr val="tx1"/>
              </a:solidFill>
            </a:rPr>
            <a:t>h</a:t>
          </a:r>
          <a:r>
            <a:rPr lang="en-US" sz="2400" kern="1200" dirty="0" err="1">
              <a:solidFill>
                <a:schemeClr val="tx1"/>
              </a:solidFill>
            </a:rPr>
            <a:t>i</a:t>
          </a:r>
          <a:r>
            <a:rPr lang="en-GH" sz="2400" kern="1200" dirty="0" err="1">
              <a:solidFill>
                <a:schemeClr val="tx1"/>
              </a:solidFill>
            </a:rPr>
            <a:t>ch</a:t>
          </a:r>
          <a:r>
            <a:rPr lang="en-GH" sz="2400" kern="1200" dirty="0">
              <a:solidFill>
                <a:schemeClr val="tx1"/>
              </a:solidFill>
            </a:rPr>
            <a:t> </a:t>
          </a:r>
          <a:r>
            <a:rPr lang="en-US" sz="2400" kern="1200" dirty="0">
              <a:solidFill>
                <a:schemeClr val="tx1"/>
              </a:solidFill>
            </a:rPr>
            <a:t>O</a:t>
          </a:r>
          <a:r>
            <a:rPr lang="en-GH" sz="2400" kern="1200" dirty="0">
              <a:solidFill>
                <a:schemeClr val="tx1"/>
              </a:solidFill>
            </a:rPr>
            <a:t>r</a:t>
          </a:r>
          <a:r>
            <a:rPr lang="en-US" sz="2400" kern="1200" dirty="0">
              <a:solidFill>
                <a:schemeClr val="tx1"/>
              </a:solidFill>
            </a:rPr>
            <a:t>g</a:t>
          </a:r>
          <a:r>
            <a:rPr lang="en-GH" sz="2400" kern="1200" dirty="0">
              <a:solidFill>
                <a:schemeClr val="tx1"/>
              </a:solidFill>
            </a:rPr>
            <a:t>a</a:t>
          </a:r>
          <a:r>
            <a:rPr lang="en-US" sz="2400" kern="1200" dirty="0">
              <a:solidFill>
                <a:schemeClr val="tx1"/>
              </a:solidFill>
            </a:rPr>
            <a:t>n</a:t>
          </a:r>
          <a:r>
            <a:rPr lang="en-GH" sz="2400" kern="1200" dirty="0" err="1">
              <a:solidFill>
                <a:schemeClr val="tx1"/>
              </a:solidFill>
            </a:rPr>
            <a:t>i</a:t>
          </a:r>
          <a:r>
            <a:rPr lang="en-US" sz="2400" kern="1200" dirty="0">
              <a:solidFill>
                <a:schemeClr val="tx1"/>
              </a:solidFill>
            </a:rPr>
            <a:t>z</a:t>
          </a:r>
          <a:r>
            <a:rPr lang="en-GH" sz="2400" kern="1200" dirty="0">
              <a:solidFill>
                <a:schemeClr val="tx1"/>
              </a:solidFill>
            </a:rPr>
            <a:t>a</a:t>
          </a:r>
          <a:r>
            <a:rPr lang="en-US" sz="2400" kern="1200" dirty="0">
              <a:solidFill>
                <a:schemeClr val="tx1"/>
              </a:solidFill>
            </a:rPr>
            <a:t>t</a:t>
          </a:r>
          <a:r>
            <a:rPr lang="en-GH" sz="2400" kern="1200" dirty="0" err="1">
              <a:solidFill>
                <a:schemeClr val="tx1"/>
              </a:solidFill>
            </a:rPr>
            <a:t>i</a:t>
          </a:r>
          <a:r>
            <a:rPr lang="en-US" sz="2400" kern="1200" dirty="0">
              <a:solidFill>
                <a:schemeClr val="tx1"/>
              </a:solidFill>
            </a:rPr>
            <a:t>o</a:t>
          </a:r>
          <a:r>
            <a:rPr lang="en-GH" sz="2400" kern="1200" dirty="0">
              <a:solidFill>
                <a:schemeClr val="tx1"/>
              </a:solidFill>
            </a:rPr>
            <a:t>n </a:t>
          </a:r>
          <a:r>
            <a:rPr lang="en-US" sz="2400" kern="1200" dirty="0">
              <a:solidFill>
                <a:schemeClr val="tx1"/>
              </a:solidFill>
            </a:rPr>
            <a:t>r</a:t>
          </a:r>
          <a:r>
            <a:rPr lang="en-GH" sz="2400" kern="1200" dirty="0">
              <a:solidFill>
                <a:schemeClr val="tx1"/>
              </a:solidFill>
            </a:rPr>
            <a:t>e</a:t>
          </a:r>
          <a:r>
            <a:rPr lang="en-US" sz="2400" kern="1200" dirty="0">
              <a:solidFill>
                <a:schemeClr val="tx1"/>
              </a:solidFill>
            </a:rPr>
            <a:t>l</a:t>
          </a:r>
          <a:r>
            <a:rPr lang="en-GH" sz="2400" kern="1200" dirty="0">
              <a:solidFill>
                <a:schemeClr val="tx1"/>
              </a:solidFill>
            </a:rPr>
            <a:t>e</a:t>
          </a:r>
          <a:r>
            <a:rPr lang="en-US" sz="2400" kern="1200" dirty="0">
              <a:solidFill>
                <a:schemeClr val="tx1"/>
              </a:solidFill>
            </a:rPr>
            <a:t>a</a:t>
          </a:r>
          <a:r>
            <a:rPr lang="en-GH" sz="2400" kern="1200" dirty="0">
              <a:solidFill>
                <a:schemeClr val="tx1"/>
              </a:solidFill>
            </a:rPr>
            <a:t>s</a:t>
          </a:r>
          <a:r>
            <a:rPr lang="en-US" sz="2400" kern="1200" dirty="0">
              <a:solidFill>
                <a:schemeClr val="tx1"/>
              </a:solidFill>
            </a:rPr>
            <a:t>e</a:t>
          </a:r>
          <a:r>
            <a:rPr lang="en-GH" sz="2400" kern="1200" dirty="0">
              <a:solidFill>
                <a:schemeClr val="tx1"/>
              </a:solidFill>
            </a:rPr>
            <a:t>d </a:t>
          </a:r>
          <a:r>
            <a:rPr lang="en-US" sz="2400" kern="1200" dirty="0">
              <a:solidFill>
                <a:schemeClr val="tx1"/>
              </a:solidFill>
            </a:rPr>
            <a:t>t</a:t>
          </a:r>
          <a:r>
            <a:rPr lang="en-GH" sz="2400" kern="1200" dirty="0">
              <a:solidFill>
                <a:schemeClr val="tx1"/>
              </a:solidFill>
            </a:rPr>
            <a:t>h</a:t>
          </a:r>
          <a:r>
            <a:rPr lang="en-US" sz="2400" kern="1200" dirty="0">
              <a:solidFill>
                <a:schemeClr val="tx1"/>
              </a:solidFill>
            </a:rPr>
            <a:t>e</a:t>
          </a:r>
          <a:r>
            <a:rPr lang="en-GH" sz="2400" kern="1200" dirty="0">
              <a:solidFill>
                <a:schemeClr val="tx1"/>
              </a:solidFill>
            </a:rPr>
            <a:t> </a:t>
          </a:r>
          <a:r>
            <a:rPr lang="en-US" sz="2400" kern="1200" dirty="0">
              <a:solidFill>
                <a:schemeClr val="tx1"/>
              </a:solidFill>
            </a:rPr>
            <a:t>G</a:t>
          </a:r>
          <a:r>
            <a:rPr lang="en-GH" sz="2400" kern="1200" dirty="0">
              <a:solidFill>
                <a:schemeClr val="tx1"/>
              </a:solidFill>
            </a:rPr>
            <a:t>a</a:t>
          </a:r>
          <a:r>
            <a:rPr lang="en-US" sz="2400" kern="1200" dirty="0">
              <a:solidFill>
                <a:schemeClr val="tx1"/>
              </a:solidFill>
            </a:rPr>
            <a:t>m</a:t>
          </a:r>
          <a:r>
            <a:rPr lang="en-GH" sz="2400" kern="1200" dirty="0">
              <a:solidFill>
                <a:schemeClr val="tx1"/>
              </a:solidFill>
            </a:rPr>
            <a:t>e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212297" y="3358722"/>
        <a:ext cx="1916974" cy="8132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0D9A0-E473-4502-8510-A8034CED68DF}">
      <dsp:nvSpPr>
        <dsp:cNvPr id="0" name=""/>
        <dsp:cNvSpPr/>
      </dsp:nvSpPr>
      <dsp:spPr>
        <a:xfrm>
          <a:off x="43576" y="277508"/>
          <a:ext cx="1248813" cy="12488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342244-01AD-42E0-B71D-239F98F7896B}">
      <dsp:nvSpPr>
        <dsp:cNvPr id="0" name=""/>
        <dsp:cNvSpPr/>
      </dsp:nvSpPr>
      <dsp:spPr>
        <a:xfrm>
          <a:off x="305827" y="539759"/>
          <a:ext cx="724312" cy="724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CF739-3F54-43D3-B36F-0968DC0B44E4}">
      <dsp:nvSpPr>
        <dsp:cNvPr id="0" name=""/>
        <dsp:cNvSpPr/>
      </dsp:nvSpPr>
      <dsp:spPr>
        <a:xfrm>
          <a:off x="1559993" y="277508"/>
          <a:ext cx="2943632" cy="124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2200" b="1" kern="1200" dirty="0">
              <a:solidFill>
                <a:schemeClr val="bg1"/>
              </a:solidFill>
            </a:rPr>
            <a:t>Cleaning the Data – We </a:t>
          </a:r>
          <a:r>
            <a:rPr lang="en-US" sz="2200" b="1" kern="1200" dirty="0">
              <a:solidFill>
                <a:schemeClr val="bg1"/>
              </a:solidFill>
            </a:rPr>
            <a:t>c</a:t>
          </a:r>
          <a:r>
            <a:rPr lang="en-GH" sz="2200" b="1" kern="1200" dirty="0">
              <a:solidFill>
                <a:schemeClr val="bg1"/>
              </a:solidFill>
            </a:rPr>
            <a:t>h</a:t>
          </a:r>
          <a:r>
            <a:rPr lang="en-US" sz="2200" b="1" kern="1200" dirty="0">
              <a:solidFill>
                <a:schemeClr val="bg1"/>
              </a:solidFill>
            </a:rPr>
            <a:t>a</a:t>
          </a:r>
          <a:r>
            <a:rPr lang="en-GH" sz="2200" b="1" kern="1200" dirty="0">
              <a:solidFill>
                <a:schemeClr val="bg1"/>
              </a:solidFill>
            </a:rPr>
            <a:t>n</a:t>
          </a:r>
          <a:r>
            <a:rPr lang="en-US" sz="2200" b="1" kern="1200" dirty="0">
              <a:solidFill>
                <a:schemeClr val="bg1"/>
              </a:solidFill>
            </a:rPr>
            <a:t>g</a:t>
          </a:r>
          <a:r>
            <a:rPr lang="en-GH" sz="2200" b="1" kern="1200" dirty="0">
              <a:solidFill>
                <a:schemeClr val="bg1"/>
              </a:solidFill>
            </a:rPr>
            <a:t>ed all Null Values to 0</a:t>
          </a:r>
          <a:endParaRPr lang="en-US" sz="2200" b="1" kern="1200" dirty="0">
            <a:solidFill>
              <a:schemeClr val="bg1"/>
            </a:solidFill>
          </a:endParaRPr>
        </a:p>
      </dsp:txBody>
      <dsp:txXfrm>
        <a:off x="1559993" y="277508"/>
        <a:ext cx="2943632" cy="1248813"/>
      </dsp:txXfrm>
    </dsp:sp>
    <dsp:sp modelId="{B059B11F-621B-46C9-A93B-535FED9C7F82}">
      <dsp:nvSpPr>
        <dsp:cNvPr id="0" name=""/>
        <dsp:cNvSpPr/>
      </dsp:nvSpPr>
      <dsp:spPr>
        <a:xfrm>
          <a:off x="5016531" y="277508"/>
          <a:ext cx="1248813" cy="12488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EE549-5362-4609-8006-4CDF47C44AAB}">
      <dsp:nvSpPr>
        <dsp:cNvPr id="0" name=""/>
        <dsp:cNvSpPr/>
      </dsp:nvSpPr>
      <dsp:spPr>
        <a:xfrm>
          <a:off x="5278782" y="539759"/>
          <a:ext cx="724312" cy="724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4B3AB-7B6A-4932-9065-012879FEB052}">
      <dsp:nvSpPr>
        <dsp:cNvPr id="0" name=""/>
        <dsp:cNvSpPr/>
      </dsp:nvSpPr>
      <dsp:spPr>
        <a:xfrm>
          <a:off x="6532948" y="277508"/>
          <a:ext cx="2943632" cy="124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</a:rPr>
            <a:t>F</a:t>
          </a:r>
          <a:r>
            <a:rPr lang="en-GH" sz="2200" b="1" kern="1200" dirty="0" err="1">
              <a:solidFill>
                <a:schemeClr val="bg1"/>
              </a:solidFill>
            </a:rPr>
            <a:t>i</a:t>
          </a:r>
          <a:r>
            <a:rPr lang="en-US" sz="2200" b="1" kern="1200" dirty="0">
              <a:solidFill>
                <a:schemeClr val="bg1"/>
              </a:solidFill>
            </a:rPr>
            <a:t>l</a:t>
          </a:r>
          <a:r>
            <a:rPr lang="en-GH" sz="2200" b="1" kern="1200" dirty="0">
              <a:solidFill>
                <a:schemeClr val="bg1"/>
              </a:solidFill>
            </a:rPr>
            <a:t>t</a:t>
          </a:r>
          <a:r>
            <a:rPr lang="en-US" sz="2200" b="1" kern="1200" dirty="0">
              <a:solidFill>
                <a:schemeClr val="bg1"/>
              </a:solidFill>
            </a:rPr>
            <a:t>e</a:t>
          </a:r>
          <a:r>
            <a:rPr lang="en-GH" sz="2200" b="1" kern="1200" dirty="0">
              <a:solidFill>
                <a:schemeClr val="bg1"/>
              </a:solidFill>
            </a:rPr>
            <a:t>r</a:t>
          </a:r>
          <a:r>
            <a:rPr lang="en-US" sz="2200" b="1" kern="1200" dirty="0" err="1">
              <a:solidFill>
                <a:schemeClr val="bg1"/>
              </a:solidFill>
            </a:rPr>
            <a:t>i</a:t>
          </a:r>
          <a:r>
            <a:rPr lang="en-GH" sz="2200" b="1" kern="1200" dirty="0">
              <a:solidFill>
                <a:schemeClr val="bg1"/>
              </a:solidFill>
            </a:rPr>
            <a:t>n</a:t>
          </a:r>
          <a:r>
            <a:rPr lang="en-US" sz="2200" b="1" kern="1200" dirty="0">
              <a:solidFill>
                <a:schemeClr val="bg1"/>
              </a:solidFill>
            </a:rPr>
            <a:t>g</a:t>
          </a:r>
          <a:r>
            <a:rPr lang="en-GH" sz="2200" b="1" kern="1200" dirty="0">
              <a:solidFill>
                <a:schemeClr val="bg1"/>
              </a:solidFill>
            </a:rPr>
            <a:t> – We </a:t>
          </a:r>
          <a:r>
            <a:rPr lang="en-US" sz="2200" b="1" kern="1200" dirty="0">
              <a:solidFill>
                <a:schemeClr val="bg1"/>
              </a:solidFill>
            </a:rPr>
            <a:t>f</a:t>
          </a:r>
          <a:r>
            <a:rPr lang="en-GH" sz="2200" b="1" kern="1200" dirty="0" err="1">
              <a:solidFill>
                <a:schemeClr val="bg1"/>
              </a:solidFill>
            </a:rPr>
            <a:t>i</a:t>
          </a:r>
          <a:r>
            <a:rPr lang="en-US" sz="2200" b="1" kern="1200" dirty="0">
              <a:solidFill>
                <a:schemeClr val="bg1"/>
              </a:solidFill>
            </a:rPr>
            <a:t>l</a:t>
          </a:r>
          <a:r>
            <a:rPr lang="en-GH" sz="2200" b="1" kern="1200" dirty="0">
              <a:solidFill>
                <a:schemeClr val="bg1"/>
              </a:solidFill>
            </a:rPr>
            <a:t>t</a:t>
          </a:r>
          <a:r>
            <a:rPr lang="en-US" sz="2200" b="1" kern="1200" dirty="0">
              <a:solidFill>
                <a:schemeClr val="bg1"/>
              </a:solidFill>
            </a:rPr>
            <a:t>e</a:t>
          </a:r>
          <a:r>
            <a:rPr lang="en-GH" sz="2200" b="1" kern="1200" dirty="0">
              <a:solidFill>
                <a:schemeClr val="bg1"/>
              </a:solidFill>
            </a:rPr>
            <a:t>r</a:t>
          </a:r>
          <a:r>
            <a:rPr lang="en-US" sz="2200" b="1" kern="1200" dirty="0">
              <a:solidFill>
                <a:schemeClr val="bg1"/>
              </a:solidFill>
            </a:rPr>
            <a:t>e</a:t>
          </a:r>
          <a:r>
            <a:rPr lang="en-GH" sz="2200" b="1" kern="1200" dirty="0">
              <a:solidFill>
                <a:schemeClr val="bg1"/>
              </a:solidFill>
            </a:rPr>
            <a:t>d </a:t>
          </a:r>
          <a:r>
            <a:rPr lang="en-US" sz="2200" b="1" kern="1200" dirty="0">
              <a:solidFill>
                <a:schemeClr val="bg1"/>
              </a:solidFill>
            </a:rPr>
            <a:t>t</a:t>
          </a:r>
          <a:r>
            <a:rPr lang="en-GH" sz="2200" b="1" kern="1200" dirty="0">
              <a:solidFill>
                <a:schemeClr val="bg1"/>
              </a:solidFill>
            </a:rPr>
            <a:t>h</a:t>
          </a:r>
          <a:r>
            <a:rPr lang="en-US" sz="2200" b="1" kern="1200" dirty="0">
              <a:solidFill>
                <a:schemeClr val="bg1"/>
              </a:solidFill>
            </a:rPr>
            <a:t>e</a:t>
          </a:r>
          <a:r>
            <a:rPr lang="en-GH" sz="2200" b="1" kern="1200" dirty="0">
              <a:solidFill>
                <a:schemeClr val="bg1"/>
              </a:solidFill>
            </a:rPr>
            <a:t> </a:t>
          </a:r>
          <a:r>
            <a:rPr lang="en-US" sz="2200" b="1" kern="1200" dirty="0">
              <a:solidFill>
                <a:schemeClr val="bg1"/>
              </a:solidFill>
            </a:rPr>
            <a:t>D</a:t>
          </a:r>
          <a:r>
            <a:rPr lang="en-GH" sz="2200" b="1" kern="1200" dirty="0">
              <a:solidFill>
                <a:schemeClr val="bg1"/>
              </a:solidFill>
            </a:rPr>
            <a:t>a</a:t>
          </a:r>
          <a:r>
            <a:rPr lang="en-US" sz="2200" b="1" kern="1200" dirty="0">
              <a:solidFill>
                <a:schemeClr val="bg1"/>
              </a:solidFill>
            </a:rPr>
            <a:t>t</a:t>
          </a:r>
          <a:r>
            <a:rPr lang="en-GH" sz="2200" b="1" kern="1200" dirty="0">
              <a:solidFill>
                <a:schemeClr val="bg1"/>
              </a:solidFill>
            </a:rPr>
            <a:t>a </a:t>
          </a:r>
          <a:r>
            <a:rPr lang="en-US" sz="2200" b="1" kern="1200" dirty="0">
              <a:solidFill>
                <a:schemeClr val="bg1"/>
              </a:solidFill>
            </a:rPr>
            <a:t>S</a:t>
          </a:r>
          <a:r>
            <a:rPr lang="en-GH" sz="2200" b="1" kern="1200" dirty="0">
              <a:solidFill>
                <a:schemeClr val="bg1"/>
              </a:solidFill>
            </a:rPr>
            <a:t>e</a:t>
          </a:r>
          <a:r>
            <a:rPr lang="en-US" sz="2200" b="1" kern="1200" dirty="0">
              <a:solidFill>
                <a:schemeClr val="bg1"/>
              </a:solidFill>
            </a:rPr>
            <a:t>t</a:t>
          </a:r>
          <a:r>
            <a:rPr lang="en-GH" sz="2200" b="1" kern="1200" dirty="0">
              <a:solidFill>
                <a:schemeClr val="bg1"/>
              </a:solidFill>
            </a:rPr>
            <a:t>s </a:t>
          </a:r>
          <a:r>
            <a:rPr lang="en-US" sz="2200" b="1" kern="1200" dirty="0">
              <a:solidFill>
                <a:schemeClr val="bg1"/>
              </a:solidFill>
            </a:rPr>
            <a:t>b</a:t>
          </a:r>
          <a:r>
            <a:rPr lang="en-GH" sz="2200" b="1" kern="1200" dirty="0" err="1">
              <a:solidFill>
                <a:schemeClr val="bg1"/>
              </a:solidFill>
            </a:rPr>
            <a:t>ased</a:t>
          </a:r>
          <a:r>
            <a:rPr lang="en-GH" sz="2200" b="1" kern="1200" dirty="0">
              <a:solidFill>
                <a:schemeClr val="bg1"/>
              </a:solidFill>
            </a:rPr>
            <a:t> on our Y</a:t>
          </a:r>
          <a:r>
            <a:rPr lang="en-US" sz="2200" b="1" kern="1200" dirty="0">
              <a:solidFill>
                <a:schemeClr val="bg1"/>
              </a:solidFill>
            </a:rPr>
            <a:t>e</a:t>
          </a:r>
          <a:r>
            <a:rPr lang="en-GH" sz="2200" b="1" kern="1200" dirty="0" err="1">
              <a:solidFill>
                <a:schemeClr val="bg1"/>
              </a:solidFill>
            </a:rPr>
            <a:t>ar</a:t>
          </a:r>
          <a:r>
            <a:rPr lang="en-GH" sz="2200" b="1" kern="1200" dirty="0">
              <a:solidFill>
                <a:schemeClr val="bg1"/>
              </a:solidFill>
            </a:rPr>
            <a:t> </a:t>
          </a:r>
          <a:r>
            <a:rPr lang="en-GH" sz="2200" b="1" kern="1200" dirty="0" err="1">
              <a:solidFill>
                <a:schemeClr val="bg1"/>
              </a:solidFill>
            </a:rPr>
            <a:t>Grou</a:t>
          </a:r>
          <a:r>
            <a:rPr lang="en-US" sz="2200" b="1" kern="1200" dirty="0">
              <a:solidFill>
                <a:schemeClr val="bg1"/>
              </a:solidFill>
            </a:rPr>
            <a:t>p</a:t>
          </a:r>
          <a:r>
            <a:rPr lang="en-GH" sz="2200" b="1" kern="1200" dirty="0" err="1">
              <a:solidFill>
                <a:schemeClr val="bg1"/>
              </a:solidFill>
            </a:rPr>
            <a:t>i</a:t>
          </a:r>
          <a:r>
            <a:rPr lang="en-US" sz="2200" b="1" kern="1200" dirty="0">
              <a:solidFill>
                <a:schemeClr val="bg1"/>
              </a:solidFill>
            </a:rPr>
            <a:t>n</a:t>
          </a:r>
          <a:r>
            <a:rPr lang="en-GH" sz="2200" b="1" kern="1200" dirty="0">
              <a:solidFill>
                <a:schemeClr val="bg1"/>
              </a:solidFill>
            </a:rPr>
            <a:t>g</a:t>
          </a:r>
          <a:r>
            <a:rPr lang="en-US" sz="2200" b="1" kern="1200" dirty="0">
              <a:solidFill>
                <a:schemeClr val="bg1"/>
              </a:solidFill>
            </a:rPr>
            <a:t>s</a:t>
          </a:r>
        </a:p>
      </dsp:txBody>
      <dsp:txXfrm>
        <a:off x="6532948" y="277508"/>
        <a:ext cx="2943632" cy="1248813"/>
      </dsp:txXfrm>
    </dsp:sp>
    <dsp:sp modelId="{AF5C6A32-404C-4470-B46E-E7310EC2186A}">
      <dsp:nvSpPr>
        <dsp:cNvPr id="0" name=""/>
        <dsp:cNvSpPr/>
      </dsp:nvSpPr>
      <dsp:spPr>
        <a:xfrm>
          <a:off x="43576" y="2151563"/>
          <a:ext cx="1248813" cy="12488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F9248-BA1D-44A5-9608-E1A7FFD7B2DC}">
      <dsp:nvSpPr>
        <dsp:cNvPr id="0" name=""/>
        <dsp:cNvSpPr/>
      </dsp:nvSpPr>
      <dsp:spPr>
        <a:xfrm>
          <a:off x="305827" y="2413814"/>
          <a:ext cx="724312" cy="724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E91B9-025F-4840-B231-A31E6E26A539}">
      <dsp:nvSpPr>
        <dsp:cNvPr id="0" name=""/>
        <dsp:cNvSpPr/>
      </dsp:nvSpPr>
      <dsp:spPr>
        <a:xfrm>
          <a:off x="1559993" y="2151563"/>
          <a:ext cx="2943632" cy="124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2200" b="1" kern="1200">
              <a:solidFill>
                <a:schemeClr val="bg1"/>
              </a:solidFill>
            </a:rPr>
            <a:t>Proceeded with our Analysis</a:t>
          </a:r>
          <a:endParaRPr lang="en-US" sz="2200" b="1" kern="1200">
            <a:solidFill>
              <a:schemeClr val="bg1"/>
            </a:solidFill>
          </a:endParaRPr>
        </a:p>
      </dsp:txBody>
      <dsp:txXfrm>
        <a:off x="1559993" y="2151563"/>
        <a:ext cx="2943632" cy="1248813"/>
      </dsp:txXfrm>
    </dsp:sp>
    <dsp:sp modelId="{76ABFBDF-9BD8-41AA-A667-86AF3783941B}">
      <dsp:nvSpPr>
        <dsp:cNvPr id="0" name=""/>
        <dsp:cNvSpPr/>
      </dsp:nvSpPr>
      <dsp:spPr>
        <a:xfrm>
          <a:off x="5016531" y="2151563"/>
          <a:ext cx="1248813" cy="124881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639E8E-B1AB-4646-AEC0-726D648173D8}">
      <dsp:nvSpPr>
        <dsp:cNvPr id="0" name=""/>
        <dsp:cNvSpPr/>
      </dsp:nvSpPr>
      <dsp:spPr>
        <a:xfrm>
          <a:off x="5278782" y="2413814"/>
          <a:ext cx="724312" cy="7243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C4768-8B6E-4B11-AD56-2A04C940E466}">
      <dsp:nvSpPr>
        <dsp:cNvPr id="0" name=""/>
        <dsp:cNvSpPr/>
      </dsp:nvSpPr>
      <dsp:spPr>
        <a:xfrm>
          <a:off x="6532948" y="2151563"/>
          <a:ext cx="2943632" cy="1248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2200" b="1" kern="1200" dirty="0">
              <a:solidFill>
                <a:schemeClr val="bg1"/>
              </a:solidFill>
            </a:rPr>
            <a:t>Visualized our Analyzed Data</a:t>
          </a:r>
          <a:endParaRPr lang="en-US" sz="2200" b="1" kern="1200" dirty="0">
            <a:solidFill>
              <a:schemeClr val="bg1"/>
            </a:solidFill>
          </a:endParaRPr>
        </a:p>
      </dsp:txBody>
      <dsp:txXfrm>
        <a:off x="6532948" y="2151563"/>
        <a:ext cx="2943632" cy="12488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B33F67-EEE2-4C74-9F01-21EF5179BAFE}">
      <dsp:nvSpPr>
        <dsp:cNvPr id="0" name=""/>
        <dsp:cNvSpPr/>
      </dsp:nvSpPr>
      <dsp:spPr>
        <a:xfrm>
          <a:off x="0" y="2294"/>
          <a:ext cx="608509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0AA70-5897-45E0-93C6-8FEF680ECC3D}">
      <dsp:nvSpPr>
        <dsp:cNvPr id="0" name=""/>
        <dsp:cNvSpPr/>
      </dsp:nvSpPr>
      <dsp:spPr>
        <a:xfrm>
          <a:off x="0" y="2294"/>
          <a:ext cx="6085090" cy="1564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2300" kern="1200"/>
            <a:t>Absence of cor</a:t>
          </a:r>
          <a:r>
            <a:rPr lang="en-US" sz="2300" kern="1200"/>
            <a:t>r</a:t>
          </a:r>
          <a:r>
            <a:rPr lang="en-GH" sz="2300" kern="1200"/>
            <a:t>e</a:t>
          </a:r>
          <a:r>
            <a:rPr lang="en-US" sz="2300" kern="1200"/>
            <a:t>l</a:t>
          </a:r>
          <a:r>
            <a:rPr lang="en-GH" sz="2300" kern="1200"/>
            <a:t>a</a:t>
          </a:r>
          <a:r>
            <a:rPr lang="en-US" sz="2300" kern="1200"/>
            <a:t>t</a:t>
          </a:r>
          <a:r>
            <a:rPr lang="en-GH" sz="2300" kern="1200"/>
            <a:t>i</a:t>
          </a:r>
          <a:r>
            <a:rPr lang="en-US" sz="2300" kern="1200"/>
            <a:t>o</a:t>
          </a:r>
          <a:r>
            <a:rPr lang="en-GH" sz="2300" kern="1200"/>
            <a:t>n </a:t>
          </a:r>
          <a:r>
            <a:rPr lang="en-US" sz="2300" kern="1200"/>
            <a:t>b</a:t>
          </a:r>
          <a:r>
            <a:rPr lang="en-GH" sz="2300" kern="1200"/>
            <a:t>e</a:t>
          </a:r>
          <a:r>
            <a:rPr lang="en-US" sz="2300" kern="1200"/>
            <a:t>t</a:t>
          </a:r>
          <a:r>
            <a:rPr lang="en-GH" sz="2300" kern="1200"/>
            <a:t>w</a:t>
          </a:r>
          <a:r>
            <a:rPr lang="en-US" sz="2300" kern="1200"/>
            <a:t>e</a:t>
          </a:r>
          <a:r>
            <a:rPr lang="en-GH" sz="2300" kern="1200"/>
            <a:t>e</a:t>
          </a:r>
          <a:r>
            <a:rPr lang="en-US" sz="2300" kern="1200"/>
            <a:t>n</a:t>
          </a:r>
          <a:r>
            <a:rPr lang="en-GH" sz="2300" kern="1200"/>
            <a:t> </a:t>
          </a:r>
          <a:r>
            <a:rPr lang="en-US" sz="2300" kern="1200"/>
            <a:t>p</a:t>
          </a:r>
          <a:r>
            <a:rPr lang="en-GH" sz="2300" kern="1200"/>
            <a:t>o</a:t>
          </a:r>
          <a:r>
            <a:rPr lang="en-US" sz="2300" kern="1200"/>
            <a:t>p</a:t>
          </a:r>
          <a:r>
            <a:rPr lang="en-GH" sz="2300" kern="1200"/>
            <a:t>u</a:t>
          </a:r>
          <a:r>
            <a:rPr lang="en-US" sz="2300" kern="1200"/>
            <a:t>l</a:t>
          </a:r>
          <a:r>
            <a:rPr lang="en-GH" sz="2300" kern="1200"/>
            <a:t>arity and Average_</a:t>
          </a:r>
          <a:r>
            <a:rPr lang="en-US" sz="2300" kern="1200"/>
            <a:t>G</a:t>
          </a:r>
          <a:r>
            <a:rPr lang="en-GH" sz="2300" kern="1200"/>
            <a:t>l</a:t>
          </a:r>
          <a:r>
            <a:rPr lang="en-US" sz="2300" kern="1200"/>
            <a:t>o</a:t>
          </a:r>
          <a:r>
            <a:rPr lang="en-GH" sz="2300" kern="1200"/>
            <a:t>b</a:t>
          </a:r>
          <a:r>
            <a:rPr lang="en-US" sz="2300" kern="1200"/>
            <a:t>a</a:t>
          </a:r>
          <a:r>
            <a:rPr lang="en-GH" sz="2300" kern="1200"/>
            <a:t>l_</a:t>
          </a:r>
          <a:r>
            <a:rPr lang="en-US" sz="2300" kern="1200"/>
            <a:t>S</a:t>
          </a:r>
          <a:r>
            <a:rPr lang="en-GH" sz="2300" kern="1200"/>
            <a:t>a</a:t>
          </a:r>
          <a:r>
            <a:rPr lang="en-US" sz="2300" kern="1200"/>
            <a:t>l</a:t>
          </a:r>
          <a:r>
            <a:rPr lang="en-GH" sz="2300" kern="1200"/>
            <a:t>e</a:t>
          </a:r>
          <a:r>
            <a:rPr lang="en-US" sz="2300" kern="1200"/>
            <a:t>s</a:t>
          </a:r>
          <a:r>
            <a:rPr lang="en-GH" sz="2300" kern="1200"/>
            <a:t> </a:t>
          </a:r>
          <a:r>
            <a:rPr lang="en-US" sz="2300" kern="1200"/>
            <a:t>i</a:t>
          </a:r>
          <a:r>
            <a:rPr lang="en-GH" sz="2300" kern="1200"/>
            <a:t>n </a:t>
          </a:r>
          <a:r>
            <a:rPr lang="en-US" sz="2300" kern="1200"/>
            <a:t>a</a:t>
          </a:r>
          <a:r>
            <a:rPr lang="en-GH" sz="2300" kern="1200"/>
            <a:t>l</a:t>
          </a:r>
          <a:r>
            <a:rPr lang="en-US" sz="2300" kern="1200"/>
            <a:t>l</a:t>
          </a:r>
          <a:r>
            <a:rPr lang="en-GH" sz="2300" kern="1200"/>
            <a:t> </a:t>
          </a:r>
          <a:r>
            <a:rPr lang="en-US" sz="2300" kern="1200"/>
            <a:t>d</a:t>
          </a:r>
          <a:r>
            <a:rPr lang="en-GH" sz="2300" kern="1200"/>
            <a:t>e</a:t>
          </a:r>
          <a:r>
            <a:rPr lang="en-US" sz="2300" kern="1200"/>
            <a:t>p</a:t>
          </a:r>
          <a:r>
            <a:rPr lang="en-GH" sz="2300" kern="1200"/>
            <a:t>e</a:t>
          </a:r>
          <a:r>
            <a:rPr lang="en-US" sz="2300" kern="1200"/>
            <a:t>n</a:t>
          </a:r>
          <a:r>
            <a:rPr lang="en-GH" sz="2300" kern="1200"/>
            <a:t>d</a:t>
          </a:r>
          <a:r>
            <a:rPr lang="en-US" sz="2300" kern="1200"/>
            <a:t>e</a:t>
          </a:r>
          <a:r>
            <a:rPr lang="en-GH" sz="2300" kern="1200"/>
            <a:t>ncies</a:t>
          </a:r>
          <a:endParaRPr lang="en-US" sz="2300" kern="1200"/>
        </a:p>
      </dsp:txBody>
      <dsp:txXfrm>
        <a:off x="0" y="2294"/>
        <a:ext cx="6085090" cy="1564803"/>
      </dsp:txXfrm>
    </dsp:sp>
    <dsp:sp modelId="{623F9AEB-D2B7-4EF1-A2D3-4E44755EF25C}">
      <dsp:nvSpPr>
        <dsp:cNvPr id="0" name=""/>
        <dsp:cNvSpPr/>
      </dsp:nvSpPr>
      <dsp:spPr>
        <a:xfrm>
          <a:off x="0" y="1567098"/>
          <a:ext cx="608509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29CAD-A3EB-46D7-A4B8-B4BCFBA25398}">
      <dsp:nvSpPr>
        <dsp:cNvPr id="0" name=""/>
        <dsp:cNvSpPr/>
      </dsp:nvSpPr>
      <dsp:spPr>
        <a:xfrm>
          <a:off x="0" y="1567098"/>
          <a:ext cx="6085090" cy="1564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H" sz="2300" kern="1200"/>
            <a:t>This might be due to specifying the wh</a:t>
          </a:r>
          <a:r>
            <a:rPr lang="en-US" sz="2300" kern="1200"/>
            <a:t>o</a:t>
          </a:r>
          <a:r>
            <a:rPr lang="en-GH" sz="2300" kern="1200"/>
            <a:t>l</a:t>
          </a:r>
          <a:r>
            <a:rPr lang="en-US" sz="2300" kern="1200"/>
            <a:t>e</a:t>
          </a:r>
          <a:r>
            <a:rPr lang="en-GH" sz="2300" kern="1200"/>
            <a:t> Co</a:t>
          </a:r>
          <a:r>
            <a:rPr lang="en-US" sz="2300" kern="1200"/>
            <a:t>n</a:t>
          </a:r>
          <a:r>
            <a:rPr lang="en-GH" sz="2300" kern="1200"/>
            <a:t>t</a:t>
          </a:r>
          <a:r>
            <a:rPr lang="en-US" sz="2300" kern="1200"/>
            <a:t>i</a:t>
          </a:r>
          <a:r>
            <a:rPr lang="en-GH" sz="2300" kern="1200"/>
            <a:t>n</a:t>
          </a:r>
          <a:r>
            <a:rPr lang="en-US" sz="2300" kern="1200"/>
            <a:t>e</a:t>
          </a:r>
          <a:r>
            <a:rPr lang="en-GH" sz="2300" kern="1200"/>
            <a:t>nt as one using the Global_Sales</a:t>
          </a:r>
          <a:endParaRPr lang="en-US" sz="2300" kern="1200"/>
        </a:p>
      </dsp:txBody>
      <dsp:txXfrm>
        <a:off x="0" y="1567098"/>
        <a:ext cx="6085090" cy="1564803"/>
      </dsp:txXfrm>
    </dsp:sp>
    <dsp:sp modelId="{6ECCF817-F86C-4438-8B59-64361647C251}">
      <dsp:nvSpPr>
        <dsp:cNvPr id="0" name=""/>
        <dsp:cNvSpPr/>
      </dsp:nvSpPr>
      <dsp:spPr>
        <a:xfrm>
          <a:off x="0" y="3131901"/>
          <a:ext cx="608509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8E2F4-4F14-4088-B6FD-FF37A7E4486A}">
      <dsp:nvSpPr>
        <dsp:cNvPr id="0" name=""/>
        <dsp:cNvSpPr/>
      </dsp:nvSpPr>
      <dsp:spPr>
        <a:xfrm>
          <a:off x="0" y="3131901"/>
          <a:ext cx="6085090" cy="1564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</a:t>
          </a:r>
          <a:r>
            <a:rPr lang="en-GH" sz="2300" kern="1200"/>
            <a:t>nd Might also be due to finding the Average of the Global Sales per </a:t>
          </a:r>
          <a:r>
            <a:rPr lang="en-US" sz="2300" kern="1200"/>
            <a:t>D</a:t>
          </a:r>
          <a:r>
            <a:rPr lang="en-GH" sz="2300" kern="1200"/>
            <a:t>e</a:t>
          </a:r>
          <a:r>
            <a:rPr lang="en-US" sz="2300" kern="1200"/>
            <a:t>p</a:t>
          </a:r>
          <a:r>
            <a:rPr lang="en-GH" sz="2300" kern="1200"/>
            <a:t>e</a:t>
          </a:r>
          <a:r>
            <a:rPr lang="en-US" sz="2300" kern="1200"/>
            <a:t>n</a:t>
          </a:r>
          <a:r>
            <a:rPr lang="en-GH" sz="2300" kern="1200"/>
            <a:t>d</a:t>
          </a:r>
          <a:r>
            <a:rPr lang="en-US" sz="2300" kern="1200"/>
            <a:t>e</a:t>
          </a:r>
          <a:r>
            <a:rPr lang="en-GH" sz="2300" kern="1200"/>
            <a:t>n</a:t>
          </a:r>
          <a:r>
            <a:rPr lang="en-US" sz="2300" kern="1200"/>
            <a:t>c</a:t>
          </a:r>
          <a:r>
            <a:rPr lang="en-GH" sz="2300" kern="1200"/>
            <a:t>y  (</a:t>
          </a:r>
          <a:r>
            <a:rPr lang="en-US" sz="2300" kern="1200"/>
            <a:t>T</a:t>
          </a:r>
          <a:r>
            <a:rPr lang="en-GH" sz="2300" kern="1200"/>
            <a:t>y</a:t>
          </a:r>
          <a:r>
            <a:rPr lang="en-US" sz="2300" kern="1200"/>
            <a:t>p</a:t>
          </a:r>
          <a:r>
            <a:rPr lang="en-GH" sz="2300" kern="1200"/>
            <a:t>e </a:t>
          </a:r>
          <a:r>
            <a:rPr lang="en-US" sz="2300" kern="1200"/>
            <a:t>o</a:t>
          </a:r>
          <a:r>
            <a:rPr lang="en-GH" sz="2300" kern="1200"/>
            <a:t>f </a:t>
          </a:r>
          <a:r>
            <a:rPr lang="en-US" sz="2300" kern="1200"/>
            <a:t>G</a:t>
          </a:r>
          <a:r>
            <a:rPr lang="en-GH" sz="2300" kern="1200"/>
            <a:t>e</a:t>
          </a:r>
          <a:r>
            <a:rPr lang="en-US" sz="2300" kern="1200"/>
            <a:t>n</a:t>
          </a:r>
          <a:r>
            <a:rPr lang="en-GH" sz="2300" kern="1200"/>
            <a:t>r</a:t>
          </a:r>
          <a:r>
            <a:rPr lang="en-US" sz="2300" kern="1200"/>
            <a:t>e</a:t>
          </a:r>
          <a:r>
            <a:rPr lang="en-GH" sz="2300" kern="1200"/>
            <a:t>, </a:t>
          </a:r>
          <a:r>
            <a:rPr lang="en-US" sz="2300" kern="1200"/>
            <a:t>P</a:t>
          </a:r>
          <a:r>
            <a:rPr lang="en-GH" sz="2300" kern="1200"/>
            <a:t>u</a:t>
          </a:r>
          <a:r>
            <a:rPr lang="en-US" sz="2300" kern="1200"/>
            <a:t>b</a:t>
          </a:r>
          <a:r>
            <a:rPr lang="en-GH" sz="2300" kern="1200"/>
            <a:t>l</a:t>
          </a:r>
          <a:r>
            <a:rPr lang="en-US" sz="2300" kern="1200"/>
            <a:t>i</a:t>
          </a:r>
          <a:r>
            <a:rPr lang="en-GH" sz="2300" kern="1200"/>
            <a:t>s</a:t>
          </a:r>
          <a:r>
            <a:rPr lang="en-US" sz="2300" kern="1200"/>
            <a:t>h</a:t>
          </a:r>
          <a:r>
            <a:rPr lang="en-GH" sz="2300" kern="1200"/>
            <a:t>e</a:t>
          </a:r>
          <a:r>
            <a:rPr lang="en-US" sz="2300" kern="1200"/>
            <a:t>r</a:t>
          </a:r>
          <a:r>
            <a:rPr lang="en-GH" sz="2300" kern="1200"/>
            <a:t> </a:t>
          </a:r>
          <a:r>
            <a:rPr lang="en-US" sz="2300" kern="1200"/>
            <a:t>a</a:t>
          </a:r>
          <a:r>
            <a:rPr lang="en-GH" sz="2300" kern="1200"/>
            <a:t>n</a:t>
          </a:r>
          <a:r>
            <a:rPr lang="en-US" sz="2300" kern="1200"/>
            <a:t>d</a:t>
          </a:r>
          <a:r>
            <a:rPr lang="en-GH" sz="2300" kern="1200"/>
            <a:t> </a:t>
          </a:r>
          <a:r>
            <a:rPr lang="en-US" sz="2300" kern="1200"/>
            <a:t>P</a:t>
          </a:r>
          <a:r>
            <a:rPr lang="en-GH" sz="2300" kern="1200"/>
            <a:t>l</a:t>
          </a:r>
          <a:r>
            <a:rPr lang="en-US" sz="2300" kern="1200"/>
            <a:t>a</a:t>
          </a:r>
          <a:r>
            <a:rPr lang="en-GH" sz="2300" kern="1200"/>
            <a:t>t</a:t>
          </a:r>
          <a:r>
            <a:rPr lang="en-US" sz="2300" kern="1200"/>
            <a:t>f</a:t>
          </a:r>
          <a:r>
            <a:rPr lang="en-GH" sz="2300" kern="1200"/>
            <a:t>o</a:t>
          </a:r>
          <a:r>
            <a:rPr lang="en-US" sz="2300" kern="1200"/>
            <a:t>r</a:t>
          </a:r>
          <a:r>
            <a:rPr lang="en-GH" sz="2300" kern="1200"/>
            <a:t>m)</a:t>
          </a:r>
          <a:endParaRPr lang="en-US" sz="2300" kern="1200"/>
        </a:p>
      </dsp:txBody>
      <dsp:txXfrm>
        <a:off x="0" y="3131901"/>
        <a:ext cx="6085090" cy="1564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9FE89-E049-40D7-9347-7F1B7580E2EE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F1E1F-5BF1-42A5-BD25-03C4564B5BCC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64102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19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602253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32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656794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33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097371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34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12082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35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33186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38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090497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20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414609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24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63469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25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071739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27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675426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28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725702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29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19509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30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485070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F1E1F-5BF1-42A5-BD25-03C4564B5BCC}" type="slidenum">
              <a:rPr lang="en-GH" smtClean="0"/>
              <a:t>31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81382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02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69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74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86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70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6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25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219957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49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15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3814A-1C46-46D2-B6C6-93E74F41D1D7}" type="datetimeFigureOut">
              <a:rPr lang="en-GH" smtClean="0"/>
              <a:t>26/03/2022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7C59B75-E419-4749-9197-44386D4455F3}" type="slidenum">
              <a:rPr lang="en-GH" smtClean="0"/>
              <a:t>‹#›</a:t>
            </a:fld>
            <a:endParaRPr lang="en-GH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76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technofaq.org/posts/2017/08/how-data-analytics-affecting-our-everyday-live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://bytelix.com/guias/guia-presupuestos-ii-pc-gaming-400e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hyperlink" Target="https://creativecommons.org/licenses/by-nc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365292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scherlund.blogspot.com/2019/07/applying-devops-in-data-science-and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medium.com/saarthi-ai/how-to-escape-hype-and-unlock-the-true-value-of-data-science-b1a16f7332a2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1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wpixel.com/board/1312370/technology-ai-photos-high-resolution-royalty-free-stock-imag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17047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ofaq.org/posts/2015/03/the-revolutionary-potential-of-big-data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www.creativity103.com/collections/Smoke/slides/mystical_smoke.html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scherlund.blogspot.com/2018/01/ai-and-machine-learning-give-new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peoplematters.in/blog/recruitment/how-data-analytics-is-revolutionizing-recruitment-28683" TargetMode="Externa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technofaq.org/posts/2019/08/big-data-and-small-business-lending-current-applications-and-future-trend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peoplematters.in/blog/recruitment/how-data-analytics-is-revolutionizing-recruitment-2868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technofaq.org/posts/2019/08/big-data-and-small-business-lending-current-applications-and-future-trend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peoplematters.in/blog/recruitment/how-data-analytics-is-revolutionizing-recruitment-2868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technofaq.org/posts/2019/08/big-data-and-small-business-lending-current-applications-and-future-trend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infoaprendizaje.com.ar/data-science/arancelado/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hyperlink" Target="https://creativecommons.org/licenses/by/3.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management-datascience.org/articles/4717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rlund.blogspot.com/2018/01/ai-and-machine-learning-give-new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data-experience/building-a-data-pipeline-from-scratch-32b712cfb1d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Video Games Xbox One · Free photo on Pixabay">
            <a:extLst>
              <a:ext uri="{FF2B5EF4-FFF2-40B4-BE49-F238E27FC236}">
                <a16:creationId xmlns:a16="http://schemas.microsoft.com/office/drawing/2014/main" id="{D8447A62-B334-D3D7-DE2C-4A63CF70B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28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6DA2E-57DF-45E7-A9E5-C04572B11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636" y="992221"/>
            <a:ext cx="6247308" cy="4873558"/>
          </a:xfrm>
        </p:spPr>
        <p:txBody>
          <a:bodyPr anchor="ctr">
            <a:normAutofit/>
          </a:bodyPr>
          <a:lstStyle/>
          <a:p>
            <a:r>
              <a:rPr lang="en-US" sz="4800" b="1"/>
              <a:t>E</a:t>
            </a:r>
            <a:r>
              <a:rPr lang="en-GH" sz="4800" b="1"/>
              <a:t>D</a:t>
            </a:r>
            <a:r>
              <a:rPr lang="en-US" sz="4800" b="1"/>
              <a:t>A</a:t>
            </a:r>
            <a:endParaRPr lang="en-GH" sz="48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920F5-0CED-4503-99BF-32219E0A3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56" y="996610"/>
            <a:ext cx="3363901" cy="4864780"/>
          </a:xfrm>
        </p:spPr>
        <p:txBody>
          <a:bodyPr anchor="ctr">
            <a:normAutofit/>
          </a:bodyPr>
          <a:lstStyle/>
          <a:p>
            <a:pPr algn="r"/>
            <a:r>
              <a:rPr lang="en-US" sz="2000" b="1"/>
              <a:t>G</a:t>
            </a:r>
            <a:r>
              <a:rPr lang="en-GH" sz="2000" b="1"/>
              <a:t>R</a:t>
            </a:r>
            <a:r>
              <a:rPr lang="en-US" sz="2000" b="1"/>
              <a:t>O</a:t>
            </a:r>
            <a:r>
              <a:rPr lang="en-GH" sz="2000" b="1"/>
              <a:t>U</a:t>
            </a:r>
            <a:r>
              <a:rPr lang="en-US" sz="2000" b="1"/>
              <a:t>P</a:t>
            </a:r>
            <a:r>
              <a:rPr lang="en-GH" sz="2000" b="1"/>
              <a:t> 5</a:t>
            </a:r>
          </a:p>
          <a:p>
            <a:pPr algn="r"/>
            <a:r>
              <a:rPr lang="en-US" sz="2000" b="1"/>
              <a:t>V</a:t>
            </a:r>
            <a:r>
              <a:rPr lang="en-GH" sz="2000" b="1"/>
              <a:t>I</a:t>
            </a:r>
            <a:r>
              <a:rPr lang="en-US" sz="2000" b="1"/>
              <a:t>D</a:t>
            </a:r>
            <a:r>
              <a:rPr lang="en-GH" sz="2000" b="1"/>
              <a:t>E</a:t>
            </a:r>
            <a:r>
              <a:rPr lang="en-US" sz="2000" b="1"/>
              <a:t>O</a:t>
            </a:r>
            <a:r>
              <a:rPr lang="en-GH" sz="2000" b="1"/>
              <a:t> </a:t>
            </a:r>
            <a:r>
              <a:rPr lang="en-US" sz="2000" b="1"/>
              <a:t>G</a:t>
            </a:r>
            <a:r>
              <a:rPr lang="en-GH" sz="2000" b="1"/>
              <a:t>A</a:t>
            </a:r>
            <a:r>
              <a:rPr lang="en-US" sz="2000" b="1"/>
              <a:t>M</a:t>
            </a:r>
            <a:r>
              <a:rPr lang="en-GH" sz="2000" b="1"/>
              <a:t>E </a:t>
            </a:r>
            <a:r>
              <a:rPr lang="en-US" sz="2000" b="1"/>
              <a:t>S</a:t>
            </a:r>
            <a:r>
              <a:rPr lang="en-GH" sz="2000" b="1"/>
              <a:t>ALES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292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on Coloured Gadgets">
            <a:extLst>
              <a:ext uri="{FF2B5EF4-FFF2-40B4-BE49-F238E27FC236}">
                <a16:creationId xmlns:a16="http://schemas.microsoft.com/office/drawing/2014/main" id="{F4878C98-2A5D-9771-F5C9-0D05A3C07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076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B7F5E-F0EB-4619-9D93-29A747612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I</a:t>
            </a:r>
            <a:r>
              <a:rPr lang="en-GH" dirty="0"/>
              <a:t>n </a:t>
            </a:r>
            <a:r>
              <a:rPr lang="en-US" dirty="0"/>
              <a:t>a</a:t>
            </a:r>
            <a:r>
              <a:rPr lang="en-GH" dirty="0"/>
              <a:t> </a:t>
            </a:r>
            <a:r>
              <a:rPr lang="en-US" dirty="0"/>
              <a:t>g</a:t>
            </a:r>
            <a:r>
              <a:rPr lang="en-GH" dirty="0" err="1"/>
              <a:t>i</a:t>
            </a:r>
            <a:r>
              <a:rPr lang="en-US" dirty="0"/>
              <a:t>v</a:t>
            </a:r>
            <a:r>
              <a:rPr lang="en-GH" dirty="0"/>
              <a:t>e</a:t>
            </a:r>
            <a:r>
              <a:rPr lang="en-US" dirty="0"/>
              <a:t>n</a:t>
            </a:r>
            <a:r>
              <a:rPr lang="en-GH" dirty="0"/>
              <a:t> </a:t>
            </a:r>
            <a:r>
              <a:rPr lang="en-US" dirty="0"/>
              <a:t>p</a:t>
            </a:r>
            <a:r>
              <a:rPr lang="en-GH" dirty="0"/>
              <a:t>e</a:t>
            </a:r>
            <a:r>
              <a:rPr lang="en-US" dirty="0"/>
              <a:t>r</a:t>
            </a:r>
            <a:r>
              <a:rPr lang="en-GH" dirty="0" err="1"/>
              <a:t>i</a:t>
            </a:r>
            <a:r>
              <a:rPr lang="en-US" dirty="0"/>
              <a:t>o</a:t>
            </a:r>
            <a:r>
              <a:rPr lang="en-GH" dirty="0"/>
              <a:t>d </a:t>
            </a:r>
            <a:r>
              <a:rPr lang="en-US" dirty="0"/>
              <a:t>o</a:t>
            </a:r>
            <a:r>
              <a:rPr lang="en-GH" dirty="0"/>
              <a:t>f </a:t>
            </a:r>
            <a:r>
              <a:rPr lang="en-US" dirty="0"/>
              <a:t>t</a:t>
            </a:r>
            <a:r>
              <a:rPr lang="en-GH" dirty="0" err="1"/>
              <a:t>i</a:t>
            </a:r>
            <a:r>
              <a:rPr lang="en-US" dirty="0"/>
              <a:t>m</a:t>
            </a:r>
            <a:r>
              <a:rPr lang="en-GH" dirty="0"/>
              <a:t>e, Does </a:t>
            </a:r>
            <a:r>
              <a:rPr lang="en-US" dirty="0"/>
              <a:t>G</a:t>
            </a:r>
            <a:r>
              <a:rPr lang="en-GH" dirty="0"/>
              <a:t>l</a:t>
            </a:r>
            <a:r>
              <a:rPr lang="en-US" dirty="0"/>
              <a:t>o</a:t>
            </a:r>
            <a:r>
              <a:rPr lang="en-GH" dirty="0"/>
              <a:t>b</a:t>
            </a:r>
            <a:r>
              <a:rPr lang="en-US" dirty="0"/>
              <a:t>a</a:t>
            </a:r>
            <a:r>
              <a:rPr lang="en-GH" dirty="0"/>
              <a:t>l Sales </a:t>
            </a:r>
            <a:r>
              <a:rPr lang="en-US" dirty="0"/>
              <a:t>d</a:t>
            </a:r>
            <a:r>
              <a:rPr lang="en-GH" dirty="0"/>
              <a:t>e</a:t>
            </a:r>
            <a:r>
              <a:rPr lang="en-US" dirty="0"/>
              <a:t>p</a:t>
            </a:r>
            <a:r>
              <a:rPr lang="en-GH" dirty="0"/>
              <a:t>e</a:t>
            </a:r>
            <a:r>
              <a:rPr lang="en-US" dirty="0"/>
              <a:t>n</a:t>
            </a:r>
            <a:r>
              <a:rPr lang="en-GH" dirty="0"/>
              <a:t>d </a:t>
            </a:r>
            <a:r>
              <a:rPr lang="en-US" dirty="0"/>
              <a:t>o</a:t>
            </a:r>
            <a:r>
              <a:rPr lang="en-GH" dirty="0"/>
              <a:t>n </a:t>
            </a:r>
            <a:r>
              <a:rPr lang="en-US" dirty="0"/>
              <a:t>P</a:t>
            </a:r>
            <a:r>
              <a:rPr lang="en-GH" dirty="0"/>
              <a:t>o</a:t>
            </a:r>
            <a:r>
              <a:rPr lang="en-US" dirty="0"/>
              <a:t>p</a:t>
            </a:r>
            <a:r>
              <a:rPr lang="en-GH" dirty="0"/>
              <a:t>u</a:t>
            </a:r>
            <a:r>
              <a:rPr lang="en-US" dirty="0"/>
              <a:t>l</a:t>
            </a:r>
            <a:r>
              <a:rPr lang="en-GH" dirty="0"/>
              <a:t>a</a:t>
            </a:r>
            <a:r>
              <a:rPr lang="en-US" dirty="0"/>
              <a:t>r</a:t>
            </a:r>
            <a:r>
              <a:rPr lang="en-GH" dirty="0" err="1"/>
              <a:t>i</a:t>
            </a:r>
            <a:r>
              <a:rPr lang="en-US" dirty="0"/>
              <a:t>t</a:t>
            </a:r>
            <a:r>
              <a:rPr lang="en-GH" dirty="0"/>
              <a:t>y </a:t>
            </a:r>
            <a:r>
              <a:rPr lang="en-US" dirty="0"/>
              <a:t>o</a:t>
            </a:r>
            <a:r>
              <a:rPr lang="en-GH" dirty="0"/>
              <a:t>f </a:t>
            </a:r>
            <a:r>
              <a:rPr lang="en-US" dirty="0"/>
              <a:t>a</a:t>
            </a:r>
            <a:r>
              <a:rPr lang="en-GH" dirty="0"/>
              <a:t> </a:t>
            </a:r>
            <a:r>
              <a:rPr lang="en-US" dirty="0"/>
              <a:t>G</a:t>
            </a:r>
            <a:r>
              <a:rPr lang="en-GH" dirty="0"/>
              <a:t>a</a:t>
            </a:r>
            <a:r>
              <a:rPr lang="en-US" dirty="0"/>
              <a:t>m</a:t>
            </a:r>
            <a:r>
              <a:rPr lang="en-GH" dirty="0" err="1"/>
              <a:t>i</a:t>
            </a:r>
            <a:r>
              <a:rPr lang="en-US" dirty="0"/>
              <a:t>n</a:t>
            </a:r>
            <a:r>
              <a:rPr lang="en-GH" dirty="0"/>
              <a:t>g </a:t>
            </a:r>
            <a:r>
              <a:rPr lang="en-US" dirty="0"/>
              <a:t>S</a:t>
            </a:r>
            <a:r>
              <a:rPr lang="en-GH" dirty="0"/>
              <a:t>p</a:t>
            </a:r>
            <a:r>
              <a:rPr lang="en-US" dirty="0"/>
              <a:t>e</a:t>
            </a:r>
            <a:r>
              <a:rPr lang="en-GH" dirty="0"/>
              <a:t>c</a:t>
            </a:r>
            <a:r>
              <a:rPr lang="en-US" dirty="0" err="1"/>
              <a:t>i</a:t>
            </a:r>
            <a:r>
              <a:rPr lang="en-GH" dirty="0"/>
              <a:t>f</a:t>
            </a:r>
            <a:r>
              <a:rPr lang="en-US" dirty="0" err="1"/>
              <a:t>i</a:t>
            </a:r>
            <a:r>
              <a:rPr lang="en-GH" dirty="0"/>
              <a:t>c</a:t>
            </a:r>
            <a:r>
              <a:rPr lang="en-US" dirty="0"/>
              <a:t>a</a:t>
            </a:r>
            <a:r>
              <a:rPr lang="en-GH" dirty="0"/>
              <a:t>t</a:t>
            </a:r>
            <a:r>
              <a:rPr lang="en-US" dirty="0" err="1"/>
              <a:t>i</a:t>
            </a:r>
            <a:r>
              <a:rPr lang="en-GH" dirty="0"/>
              <a:t>o</a:t>
            </a:r>
            <a:r>
              <a:rPr lang="en-US" dirty="0"/>
              <a:t>n</a:t>
            </a:r>
            <a:endParaRPr lang="en-GH" dirty="0"/>
          </a:p>
          <a:p>
            <a:pPr marL="0" indent="0">
              <a:buNone/>
            </a:pPr>
            <a:endParaRPr lang="en-GH" dirty="0"/>
          </a:p>
          <a:p>
            <a:endParaRPr lang="en-GH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83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34835F40-A59A-7422-F3B8-4E58DDA54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091" r="9093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A6F435B-E179-4620-977D-F85FA57D8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8C4C85-DF7A-446B-89ED-F26FDD9D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750" y="2995170"/>
            <a:ext cx="6741219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/>
            <a:r>
              <a:rPr lang="en-US" sz="4400">
                <a:solidFill>
                  <a:srgbClr val="FFFFFE"/>
                </a:solidFill>
              </a:rPr>
              <a:t>DEPENDENCIES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9119B-5202-4285-BA1B-ECB2E16F1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8350" y="4669144"/>
            <a:ext cx="6741218" cy="716529"/>
          </a:xfrm>
        </p:spPr>
        <p:txBody>
          <a:bodyPr vert="horz" lIns="91440" tIns="91440" rIns="91440" bIns="91440" rtlCol="0">
            <a:normAutofit/>
          </a:bodyPr>
          <a:lstStyle/>
          <a:p>
            <a:pPr algn="r"/>
            <a:r>
              <a:rPr lang="en-US" sz="1600" cap="all">
                <a:solidFill>
                  <a:srgbClr val="FFFFFE"/>
                </a:solidFill>
              </a:rPr>
              <a:t>Which attributes were employed in our analysis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BDFBFE-124F-4FE6-B780-27D34DEB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22461" y="3227222"/>
            <a:ext cx="0" cy="1261849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D27F826-D8BC-26AD-09C2-D20559A38CA8}"/>
              </a:ext>
            </a:extLst>
          </p:cNvPr>
          <p:cNvSpPr txBox="1"/>
          <p:nvPr/>
        </p:nvSpPr>
        <p:spPr>
          <a:xfrm>
            <a:off x="9418181" y="6657945"/>
            <a:ext cx="27735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839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1" descr="A picture containing text, indoor, room&#10;&#10;Description automatically generated">
            <a:extLst>
              <a:ext uri="{FF2B5EF4-FFF2-40B4-BE49-F238E27FC236}">
                <a16:creationId xmlns:a16="http://schemas.microsoft.com/office/drawing/2014/main" id="{C5AE1F57-ECBD-EC8D-16B7-C1CC0D6AF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6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FF95D-0B13-418C-9E07-C9B42ACF8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107" y="1150936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z="2700" dirty="0"/>
              <a:t>G</a:t>
            </a:r>
            <a:r>
              <a:rPr lang="en-GH" sz="2700" dirty="0"/>
              <a:t>A</a:t>
            </a:r>
            <a:r>
              <a:rPr lang="en-US" sz="2700" dirty="0"/>
              <a:t>M</a:t>
            </a:r>
            <a:r>
              <a:rPr lang="en-GH" sz="2700" dirty="0"/>
              <a:t>I</a:t>
            </a:r>
            <a:r>
              <a:rPr lang="en-US" sz="2700" dirty="0"/>
              <a:t>N</a:t>
            </a:r>
            <a:r>
              <a:rPr lang="en-GH" sz="2700" dirty="0"/>
              <a:t>G </a:t>
            </a:r>
            <a:r>
              <a:rPr lang="en-US" sz="2700" dirty="0"/>
              <a:t>S</a:t>
            </a:r>
            <a:r>
              <a:rPr lang="en-GH" sz="2700" dirty="0"/>
              <a:t>P</a:t>
            </a:r>
            <a:r>
              <a:rPr lang="en-US" sz="2700" dirty="0"/>
              <a:t>E</a:t>
            </a:r>
            <a:r>
              <a:rPr lang="en-GH" sz="2700" dirty="0"/>
              <a:t>C</a:t>
            </a:r>
            <a:r>
              <a:rPr lang="en-US" sz="2700" dirty="0"/>
              <a:t>I</a:t>
            </a:r>
            <a:r>
              <a:rPr lang="en-GH" sz="2700" dirty="0"/>
              <a:t>F</a:t>
            </a:r>
            <a:r>
              <a:rPr lang="en-US" sz="2700" dirty="0"/>
              <a:t>I</a:t>
            </a:r>
            <a:r>
              <a:rPr lang="en-GH" sz="2700" dirty="0"/>
              <a:t>C</a:t>
            </a:r>
            <a:r>
              <a:rPr lang="en-US" sz="2700" dirty="0"/>
              <a:t>A</a:t>
            </a:r>
            <a:r>
              <a:rPr lang="en-GH" sz="2700" dirty="0"/>
              <a:t>T</a:t>
            </a:r>
            <a:r>
              <a:rPr lang="en-US" sz="2700" dirty="0"/>
              <a:t>I</a:t>
            </a:r>
            <a:r>
              <a:rPr lang="en-GH" sz="2700" dirty="0"/>
              <a:t>O</a:t>
            </a:r>
            <a:r>
              <a:rPr lang="en-US" sz="2700" dirty="0"/>
              <a:t>N</a:t>
            </a:r>
            <a:r>
              <a:rPr lang="en-GH" sz="2700" dirty="0"/>
              <a:t>S 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4" name="Content Placeholder 2">
            <a:extLst>
              <a:ext uri="{FF2B5EF4-FFF2-40B4-BE49-F238E27FC236}">
                <a16:creationId xmlns:a16="http://schemas.microsoft.com/office/drawing/2014/main" id="{EFC39AC7-AFFC-27AD-B754-1B19CCF52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352748"/>
              </p:ext>
            </p:extLst>
          </p:nvPr>
        </p:nvGraphicFramePr>
        <p:xfrm>
          <a:off x="4976635" y="443732"/>
          <a:ext cx="6924839" cy="544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6E9904C-788E-13AB-E7F0-7507BC5DE130}"/>
              </a:ext>
            </a:extLst>
          </p:cNvPr>
          <p:cNvSpPr txBox="1"/>
          <p:nvPr/>
        </p:nvSpPr>
        <p:spPr>
          <a:xfrm>
            <a:off x="9565961" y="6657945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531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BEECB-9A81-466D-BA9D-22035300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523" y="804519"/>
            <a:ext cx="3160501" cy="4431360"/>
          </a:xfrm>
        </p:spPr>
        <p:txBody>
          <a:bodyPr anchor="ctr">
            <a:normAutofit/>
          </a:bodyPr>
          <a:lstStyle/>
          <a:p>
            <a:r>
              <a:rPr lang="en-GH"/>
              <a:t>Y</a:t>
            </a:r>
            <a:r>
              <a:rPr lang="en-US"/>
              <a:t>E</a:t>
            </a:r>
            <a:r>
              <a:rPr lang="en-GH"/>
              <a:t>A</a:t>
            </a:r>
            <a:r>
              <a:rPr lang="en-US"/>
              <a:t>R</a:t>
            </a:r>
            <a:endParaRPr lang="en-GH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962799"/>
            <a:ext cx="0" cy="41148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F60ED7C-1CD9-4C0E-8ACF-51FE9CF9F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485778"/>
            <a:ext cx="7092170" cy="5257799"/>
          </a:xfrm>
        </p:spPr>
        <p:txBody>
          <a:bodyPr anchor="ctr">
            <a:normAutofit/>
          </a:bodyPr>
          <a:lstStyle/>
          <a:p>
            <a:pPr algn="just"/>
            <a:r>
              <a:rPr lang="en-US" sz="2400" b="1" dirty="0"/>
              <a:t>I</a:t>
            </a:r>
            <a:r>
              <a:rPr lang="en-GH" sz="2400" b="1" dirty="0"/>
              <a:t>n </a:t>
            </a:r>
            <a:r>
              <a:rPr lang="en-US" sz="2400" b="1" dirty="0"/>
              <a:t>t</a:t>
            </a:r>
            <a:r>
              <a:rPr lang="en-GH" sz="2400" b="1" dirty="0"/>
              <a:t>h</a:t>
            </a:r>
            <a:r>
              <a:rPr lang="en-US" sz="2400" b="1" dirty="0"/>
              <a:t>e</a:t>
            </a:r>
            <a:r>
              <a:rPr lang="en-GH" sz="2400" b="1" dirty="0"/>
              <a:t> Attribute Year, in our Data Set, Values ranged from 1980 to 2020</a:t>
            </a:r>
          </a:p>
          <a:p>
            <a:pPr algn="just"/>
            <a:r>
              <a:rPr lang="en-GH" sz="2400" b="1" dirty="0"/>
              <a:t>Also there were Null V</a:t>
            </a:r>
            <a:r>
              <a:rPr lang="en-US" sz="2400" b="1" dirty="0"/>
              <a:t>a</a:t>
            </a:r>
            <a:r>
              <a:rPr lang="en-GH" sz="2400" b="1" dirty="0"/>
              <a:t>lues Present</a:t>
            </a:r>
          </a:p>
          <a:p>
            <a:pPr algn="just"/>
            <a:endParaRPr lang="en-GH" sz="2400" dirty="0"/>
          </a:p>
          <a:p>
            <a:pPr algn="just"/>
            <a:r>
              <a:rPr lang="en-GH" sz="2400" dirty="0"/>
              <a:t>The Data Set was Filtered based on Y</a:t>
            </a:r>
            <a:r>
              <a:rPr lang="en-US" sz="2400" dirty="0"/>
              <a:t>e</a:t>
            </a:r>
            <a:r>
              <a:rPr lang="en-GH" sz="2400" dirty="0"/>
              <a:t>a</a:t>
            </a:r>
            <a:r>
              <a:rPr lang="en-US" sz="2400" dirty="0"/>
              <a:t>r</a:t>
            </a:r>
            <a:r>
              <a:rPr lang="en-GH" sz="2400" dirty="0"/>
              <a:t> </a:t>
            </a:r>
            <a:r>
              <a:rPr lang="en-US" sz="2400" dirty="0"/>
              <a:t>G</a:t>
            </a:r>
            <a:r>
              <a:rPr lang="en-GH" sz="2400" dirty="0"/>
              <a:t>r</a:t>
            </a:r>
            <a:r>
              <a:rPr lang="en-US" sz="2400" dirty="0"/>
              <a:t>o</a:t>
            </a:r>
            <a:r>
              <a:rPr lang="en-GH" sz="2400" dirty="0"/>
              <a:t>u</a:t>
            </a:r>
            <a:r>
              <a:rPr lang="en-US" sz="2400" dirty="0"/>
              <a:t>p</a:t>
            </a:r>
            <a:r>
              <a:rPr lang="en-GH" sz="2400" dirty="0" err="1"/>
              <a:t>i</a:t>
            </a:r>
            <a:r>
              <a:rPr lang="en-US" sz="2400" dirty="0"/>
              <a:t>n</a:t>
            </a:r>
            <a:r>
              <a:rPr lang="en-GH" sz="2400" dirty="0"/>
              <a:t>g</a:t>
            </a:r>
            <a:r>
              <a:rPr lang="en-US" sz="2400" dirty="0"/>
              <a:t>s</a:t>
            </a:r>
            <a:r>
              <a:rPr lang="en-GH" sz="2400" dirty="0"/>
              <a:t>, such Groupings includes: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n-GH" sz="2400" dirty="0"/>
              <a:t>From 1980 – 1999, termed as 20th Century</a:t>
            </a:r>
          </a:p>
          <a:p>
            <a:pPr marL="457200" indent="-457200" algn="just">
              <a:buFont typeface="+mj-lt"/>
              <a:buAutoNum type="alphaLcPeriod"/>
            </a:pPr>
            <a:r>
              <a:rPr lang="en-GH" sz="2400" dirty="0"/>
              <a:t>From 2000 – 2020, Termed as 21st Cent</a:t>
            </a:r>
            <a:r>
              <a:rPr lang="en-US" sz="2400" dirty="0"/>
              <a:t>u</a:t>
            </a:r>
            <a:r>
              <a:rPr lang="en-GH" sz="2400" dirty="0"/>
              <a:t>r</a:t>
            </a:r>
            <a:r>
              <a:rPr lang="en-US" sz="2400" dirty="0"/>
              <a:t>y</a:t>
            </a:r>
            <a:endParaRPr lang="en-GH" sz="2400" dirty="0"/>
          </a:p>
          <a:p>
            <a:pPr marL="457200" indent="-457200" algn="just">
              <a:buFont typeface="+mj-lt"/>
              <a:buAutoNum type="alphaLcPeriod"/>
            </a:pPr>
            <a:r>
              <a:rPr lang="en-GH" sz="2400" dirty="0"/>
              <a:t>All Null Values. Termed as Unknown Years</a:t>
            </a:r>
          </a:p>
        </p:txBody>
      </p:sp>
      <p:pic>
        <p:nvPicPr>
          <p:cNvPr id="21" name="Picture 13">
            <a:extLst>
              <a:ext uri="{FF2B5EF4-FFF2-40B4-BE49-F238E27FC236}">
                <a16:creationId xmlns:a16="http://schemas.microsoft.com/office/drawing/2014/main" id="{3ED04084-89BE-4B9E-B532-47E561636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7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5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6" name="Picture 27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47" name="Straight Connector 29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1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CBF7265-C9A3-2F73-D74A-5426C893F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091" t="1545" b="21844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9" name="Rectangle 33">
            <a:extLst>
              <a:ext uri="{FF2B5EF4-FFF2-40B4-BE49-F238E27FC236}">
                <a16:creationId xmlns:a16="http://schemas.microsoft.com/office/drawing/2014/main" id="{C562DE78-580F-4E33-8E0C-A3C187D3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7081BE-7DC1-4D86-BBD8-78B5F548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726267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595528-8462-44EB-95A5-BBBAE45EC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5512" y="4482239"/>
            <a:ext cx="6884416" cy="903434"/>
          </a:xfrm>
        </p:spPr>
        <p:txBody>
          <a:bodyPr vert="horz" lIns="91440" tIns="91440" rIns="91440" bIns="9144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cap="all">
                <a:solidFill>
                  <a:srgbClr val="FFFFFE"/>
                </a:solidFill>
              </a:rPr>
              <a:t>How do we employ our dependencies in testing the hypothesis</a:t>
            </a:r>
          </a:p>
        </p:txBody>
      </p:sp>
      <p:cxnSp>
        <p:nvCxnSpPr>
          <p:cNvPr id="50" name="Straight Connector 35">
            <a:extLst>
              <a:ext uri="{FF2B5EF4-FFF2-40B4-BE49-F238E27FC236}">
                <a16:creationId xmlns:a16="http://schemas.microsoft.com/office/drawing/2014/main" id="{9EEC4E69-7E75-4FC0-8AC7-FCEEEC43F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48548" y="3235780"/>
            <a:ext cx="0" cy="1253291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8E63C0-2B19-BFC6-62DF-B59190CCEC11}"/>
              </a:ext>
            </a:extLst>
          </p:cNvPr>
          <p:cNvSpPr txBox="1"/>
          <p:nvPr/>
        </p:nvSpPr>
        <p:spPr>
          <a:xfrm>
            <a:off x="9735575" y="6657945"/>
            <a:ext cx="245612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4581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Colour chart with labels">
            <a:extLst>
              <a:ext uri="{FF2B5EF4-FFF2-40B4-BE49-F238E27FC236}">
                <a16:creationId xmlns:a16="http://schemas.microsoft.com/office/drawing/2014/main" id="{5706A23E-67EF-38D8-B5CF-A7C6811B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044" b="155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A6A52-68C4-43E7-9B2E-0B5D253C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P</a:t>
            </a:r>
            <a:r>
              <a:rPr lang="en-GH"/>
              <a:t>O</a:t>
            </a:r>
            <a:r>
              <a:rPr lang="en-US"/>
              <a:t>P</a:t>
            </a:r>
            <a:r>
              <a:rPr lang="en-GH"/>
              <a:t>U</a:t>
            </a:r>
            <a:r>
              <a:rPr lang="en-US"/>
              <a:t>L</a:t>
            </a:r>
            <a:r>
              <a:rPr lang="en-GH"/>
              <a:t>A</a:t>
            </a:r>
            <a:r>
              <a:rPr lang="en-US"/>
              <a:t>R</a:t>
            </a:r>
            <a:r>
              <a:rPr lang="en-GH"/>
              <a:t>I</a:t>
            </a:r>
            <a:r>
              <a:rPr lang="en-US"/>
              <a:t>T</a:t>
            </a:r>
            <a:r>
              <a:rPr lang="en-GH"/>
              <a:t>Y IN EACH YEAR GROUPING</a:t>
            </a:r>
          </a:p>
        </p:txBody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88615BB-7433-43E9-9966-C041250B5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/>
              <a:t>B</a:t>
            </a:r>
            <a:r>
              <a:rPr lang="en-GH"/>
              <a:t>a</a:t>
            </a:r>
            <a:r>
              <a:rPr lang="en-US"/>
              <a:t>s</a:t>
            </a:r>
            <a:r>
              <a:rPr lang="en-GH"/>
              <a:t>e</a:t>
            </a:r>
            <a:r>
              <a:rPr lang="en-US"/>
              <a:t>d</a:t>
            </a:r>
            <a:r>
              <a:rPr lang="en-GH"/>
              <a:t> </a:t>
            </a:r>
            <a:r>
              <a:rPr lang="en-US"/>
              <a:t>o</a:t>
            </a:r>
            <a:r>
              <a:rPr lang="en-GH"/>
              <a:t>n </a:t>
            </a:r>
            <a:r>
              <a:rPr lang="en-US"/>
              <a:t>P</a:t>
            </a:r>
            <a:r>
              <a:rPr lang="en-GH"/>
              <a:t>l</a:t>
            </a:r>
            <a:r>
              <a:rPr lang="en-US"/>
              <a:t>a</a:t>
            </a:r>
            <a:r>
              <a:rPr lang="en-GH"/>
              <a:t>f</a:t>
            </a:r>
            <a:r>
              <a:rPr lang="en-US"/>
              <a:t>o</a:t>
            </a:r>
            <a:r>
              <a:rPr lang="en-GH"/>
              <a:t>r</a:t>
            </a:r>
            <a:r>
              <a:rPr lang="en-US"/>
              <a:t>m</a:t>
            </a:r>
            <a:r>
              <a:rPr lang="en-GH"/>
              <a:t>s</a:t>
            </a:r>
          </a:p>
          <a:p>
            <a:r>
              <a:rPr lang="en-GH"/>
              <a:t>Based on </a:t>
            </a:r>
            <a:r>
              <a:rPr lang="en-US"/>
              <a:t>G</a:t>
            </a:r>
            <a:r>
              <a:rPr lang="en-GH"/>
              <a:t>e</a:t>
            </a:r>
            <a:r>
              <a:rPr lang="en-US"/>
              <a:t>n</a:t>
            </a:r>
            <a:r>
              <a:rPr lang="en-GH"/>
              <a:t>r</a:t>
            </a:r>
            <a:r>
              <a:rPr lang="en-US"/>
              <a:t>e</a:t>
            </a:r>
            <a:endParaRPr lang="en-GH"/>
          </a:p>
          <a:p>
            <a:r>
              <a:rPr lang="en-GH"/>
              <a:t>B</a:t>
            </a:r>
            <a:r>
              <a:rPr lang="en-US"/>
              <a:t>a</a:t>
            </a:r>
            <a:r>
              <a:rPr lang="en-GH"/>
              <a:t>sed on </a:t>
            </a:r>
            <a:r>
              <a:rPr lang="en-US"/>
              <a:t>P</a:t>
            </a:r>
            <a:r>
              <a:rPr lang="en-GH"/>
              <a:t>u</a:t>
            </a:r>
            <a:r>
              <a:rPr lang="en-US"/>
              <a:t>b</a:t>
            </a:r>
            <a:r>
              <a:rPr lang="en-GH"/>
              <a:t>l</a:t>
            </a:r>
            <a:r>
              <a:rPr lang="en-US" err="1"/>
              <a:t>i</a:t>
            </a:r>
            <a:r>
              <a:rPr lang="en-GH"/>
              <a:t>sher</a:t>
            </a:r>
          </a:p>
        </p:txBody>
      </p:sp>
      <p:sp>
        <p:nvSpPr>
          <p:cNvPr id="3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0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DC9433DE-4F54-B488-0670-F01A48410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794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19107-7B75-467F-AED9-01321A76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sz="2200"/>
              <a:t>A</a:t>
            </a:r>
            <a:r>
              <a:rPr lang="en-GH" sz="2200"/>
              <a:t>V</a:t>
            </a:r>
            <a:r>
              <a:rPr lang="en-US" sz="2200"/>
              <a:t>E</a:t>
            </a:r>
            <a:r>
              <a:rPr lang="en-GH" sz="2200"/>
              <a:t>R</a:t>
            </a:r>
            <a:r>
              <a:rPr lang="en-US" sz="2200"/>
              <a:t>A</a:t>
            </a:r>
            <a:r>
              <a:rPr lang="en-GH" sz="2200"/>
              <a:t>G</a:t>
            </a:r>
            <a:r>
              <a:rPr lang="en-US" sz="2200"/>
              <a:t>E</a:t>
            </a:r>
            <a:r>
              <a:rPr lang="en-GH" sz="2200"/>
              <a:t> </a:t>
            </a:r>
            <a:r>
              <a:rPr lang="en-US" sz="2200"/>
              <a:t>O</a:t>
            </a:r>
            <a:r>
              <a:rPr lang="en-GH" sz="2200"/>
              <a:t>V</a:t>
            </a:r>
            <a:r>
              <a:rPr lang="en-US" sz="2200"/>
              <a:t>E</a:t>
            </a:r>
            <a:r>
              <a:rPr lang="en-GH" sz="2200"/>
              <a:t>R</a:t>
            </a:r>
            <a:r>
              <a:rPr lang="en-US" sz="2200"/>
              <a:t>A</a:t>
            </a:r>
            <a:r>
              <a:rPr lang="en-GH" sz="2200"/>
              <a:t>L</a:t>
            </a:r>
            <a:r>
              <a:rPr lang="en-US" sz="2200"/>
              <a:t>L</a:t>
            </a:r>
            <a:r>
              <a:rPr lang="en-GH" sz="2200"/>
              <a:t>(</a:t>
            </a:r>
            <a:r>
              <a:rPr lang="en-US" sz="2200"/>
              <a:t>G</a:t>
            </a:r>
            <a:r>
              <a:rPr lang="en-GH" sz="2200"/>
              <a:t>L</a:t>
            </a:r>
            <a:r>
              <a:rPr lang="en-US" sz="2200"/>
              <a:t>O</a:t>
            </a:r>
            <a:r>
              <a:rPr lang="en-GH" sz="2200"/>
              <a:t>B</a:t>
            </a:r>
            <a:r>
              <a:rPr lang="en-US" sz="2200"/>
              <a:t>A</a:t>
            </a:r>
            <a:r>
              <a:rPr lang="en-GH" sz="2200"/>
              <a:t>L) </a:t>
            </a:r>
            <a:r>
              <a:rPr lang="en-US" sz="2200"/>
              <a:t>S</a:t>
            </a:r>
            <a:r>
              <a:rPr lang="en-GH" sz="2200"/>
              <a:t>A</a:t>
            </a:r>
            <a:r>
              <a:rPr lang="en-US" sz="2200"/>
              <a:t>L</a:t>
            </a:r>
            <a:r>
              <a:rPr lang="en-GH" sz="2200"/>
              <a:t>E</a:t>
            </a:r>
            <a:r>
              <a:rPr lang="en-US" sz="2200"/>
              <a:t>S</a:t>
            </a:r>
            <a:r>
              <a:rPr lang="en-GH" sz="2200"/>
              <a:t> </a:t>
            </a:r>
            <a:r>
              <a:rPr lang="en-US" sz="2200"/>
              <a:t>I</a:t>
            </a:r>
            <a:r>
              <a:rPr lang="en-GH" sz="2200"/>
              <a:t>N </a:t>
            </a:r>
            <a:r>
              <a:rPr lang="en-US" sz="2200"/>
              <a:t>E</a:t>
            </a:r>
            <a:r>
              <a:rPr lang="en-GH" sz="2200"/>
              <a:t>A</a:t>
            </a:r>
            <a:r>
              <a:rPr lang="en-US" sz="2200"/>
              <a:t>C</a:t>
            </a:r>
            <a:r>
              <a:rPr lang="en-GH" sz="2200"/>
              <a:t>H </a:t>
            </a:r>
            <a:r>
              <a:rPr lang="en-US" sz="2200"/>
              <a:t>Y</a:t>
            </a:r>
            <a:r>
              <a:rPr lang="en-GH" sz="2200"/>
              <a:t>E</a:t>
            </a:r>
            <a:r>
              <a:rPr lang="en-US" sz="2200"/>
              <a:t>A</a:t>
            </a:r>
            <a:r>
              <a:rPr lang="en-GH" sz="2200"/>
              <a:t>R </a:t>
            </a:r>
            <a:r>
              <a:rPr lang="en-US" sz="2200"/>
              <a:t>G</a:t>
            </a:r>
            <a:r>
              <a:rPr lang="en-GH" sz="2200"/>
              <a:t>R</a:t>
            </a:r>
            <a:r>
              <a:rPr lang="en-US" sz="2200"/>
              <a:t>O</a:t>
            </a:r>
            <a:r>
              <a:rPr lang="en-GH" sz="2200"/>
              <a:t>U</a:t>
            </a:r>
            <a:r>
              <a:rPr lang="en-US" sz="2200"/>
              <a:t>P</a:t>
            </a:r>
            <a:r>
              <a:rPr lang="en-GH" sz="2200"/>
              <a:t>I</a:t>
            </a:r>
            <a:r>
              <a:rPr lang="en-US" sz="2200"/>
              <a:t>N</a:t>
            </a:r>
            <a:r>
              <a:rPr lang="en-GH" sz="2200"/>
              <a:t>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FFB3F-8B75-4A0F-BEF2-DFFE0493B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/>
              <a:t>B</a:t>
            </a:r>
            <a:r>
              <a:rPr lang="en-GH"/>
              <a:t>a</a:t>
            </a:r>
            <a:r>
              <a:rPr lang="en-US"/>
              <a:t>s</a:t>
            </a:r>
            <a:r>
              <a:rPr lang="en-GH"/>
              <a:t>e</a:t>
            </a:r>
            <a:r>
              <a:rPr lang="en-US"/>
              <a:t>d</a:t>
            </a:r>
            <a:r>
              <a:rPr lang="en-GH"/>
              <a:t> </a:t>
            </a:r>
            <a:r>
              <a:rPr lang="en-US"/>
              <a:t>o</a:t>
            </a:r>
            <a:r>
              <a:rPr lang="en-GH"/>
              <a:t>n </a:t>
            </a:r>
            <a:r>
              <a:rPr lang="en-US"/>
              <a:t>P</a:t>
            </a:r>
            <a:r>
              <a:rPr lang="en-GH"/>
              <a:t>l</a:t>
            </a:r>
            <a:r>
              <a:rPr lang="en-US"/>
              <a:t>a</a:t>
            </a:r>
            <a:r>
              <a:rPr lang="en-GH"/>
              <a:t>f</a:t>
            </a:r>
            <a:r>
              <a:rPr lang="en-US"/>
              <a:t>o</a:t>
            </a:r>
            <a:r>
              <a:rPr lang="en-GH"/>
              <a:t>r</a:t>
            </a:r>
            <a:r>
              <a:rPr lang="en-US"/>
              <a:t>m</a:t>
            </a:r>
            <a:r>
              <a:rPr lang="en-GH"/>
              <a:t>s</a:t>
            </a:r>
          </a:p>
          <a:p>
            <a:r>
              <a:rPr lang="en-GH"/>
              <a:t>Based on </a:t>
            </a:r>
            <a:r>
              <a:rPr lang="en-US"/>
              <a:t>G</a:t>
            </a:r>
            <a:r>
              <a:rPr lang="en-GH"/>
              <a:t>e</a:t>
            </a:r>
            <a:r>
              <a:rPr lang="en-US"/>
              <a:t>n</a:t>
            </a:r>
            <a:r>
              <a:rPr lang="en-GH"/>
              <a:t>r</a:t>
            </a:r>
            <a:r>
              <a:rPr lang="en-US"/>
              <a:t>e</a:t>
            </a:r>
            <a:endParaRPr lang="en-GH"/>
          </a:p>
          <a:p>
            <a:r>
              <a:rPr lang="en-GH"/>
              <a:t>B</a:t>
            </a:r>
            <a:r>
              <a:rPr lang="en-US"/>
              <a:t>a</a:t>
            </a:r>
            <a:r>
              <a:rPr lang="en-GH"/>
              <a:t>sed on </a:t>
            </a:r>
            <a:r>
              <a:rPr lang="en-US"/>
              <a:t>P</a:t>
            </a:r>
            <a:r>
              <a:rPr lang="en-GH"/>
              <a:t>u</a:t>
            </a:r>
            <a:r>
              <a:rPr lang="en-US"/>
              <a:t>b</a:t>
            </a:r>
            <a:r>
              <a:rPr lang="en-GH"/>
              <a:t>l</a:t>
            </a:r>
            <a:r>
              <a:rPr lang="en-US" err="1"/>
              <a:t>i</a:t>
            </a:r>
            <a:r>
              <a:rPr lang="en-GH"/>
              <a:t>sher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58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8804A56-8E0D-A445-D2AD-E67DD1A22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884" r="-1" b="411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3D45A0-1030-4EBB-B836-3F436A1B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/>
              <a:t>ASSUMPTION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F24C0-D377-46AE-9E6B-E4331BCEC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056" y="996610"/>
            <a:ext cx="3363901" cy="4864780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algn="r"/>
            <a:r>
              <a:rPr lang="en-US" sz="2000" cap="all"/>
              <a:t>What conditions did we set for proving the hypothesis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DE3EAA2-AA90-879C-ECED-18BC7FA8B948}"/>
              </a:ext>
            </a:extLst>
          </p:cNvPr>
          <p:cNvSpPr txBox="1"/>
          <p:nvPr/>
        </p:nvSpPr>
        <p:spPr>
          <a:xfrm>
            <a:off x="9565656" y="6657945"/>
            <a:ext cx="2626039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8190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D numbers in white and orange">
            <a:extLst>
              <a:ext uri="{FF2B5EF4-FFF2-40B4-BE49-F238E27FC236}">
                <a16:creationId xmlns:a16="http://schemas.microsoft.com/office/drawing/2014/main" id="{77B450C2-2899-51A6-41F2-182A006D0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l="2" r="-2" b="-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550C3-CC3D-4E77-BBE0-F090A8EC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W</a:t>
            </a:r>
            <a:r>
              <a:rPr lang="en-GH"/>
              <a:t>h</a:t>
            </a:r>
            <a:r>
              <a:rPr lang="en-US"/>
              <a:t>a</a:t>
            </a:r>
            <a:r>
              <a:rPr lang="en-GH"/>
              <a:t>t </a:t>
            </a:r>
            <a:r>
              <a:rPr lang="en-US"/>
              <a:t>t</a:t>
            </a:r>
            <a:r>
              <a:rPr lang="en-GH"/>
              <a:t>o </a:t>
            </a:r>
            <a:r>
              <a:rPr lang="en-US"/>
              <a:t>E</a:t>
            </a:r>
            <a:r>
              <a:rPr lang="en-GH"/>
              <a:t>x</a:t>
            </a:r>
            <a:r>
              <a:rPr lang="en-US"/>
              <a:t>p</a:t>
            </a:r>
            <a:r>
              <a:rPr lang="en-GH"/>
              <a:t>e</a:t>
            </a:r>
            <a:r>
              <a:rPr lang="en-US"/>
              <a:t>c</a:t>
            </a:r>
            <a:r>
              <a:rPr lang="en-GH"/>
              <a:t>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ECE3B2-D893-49D6-9DA2-C5493295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GH"/>
              <a:t>4 Most popular Genres, Platform, </a:t>
            </a:r>
            <a:r>
              <a:rPr lang="en-US"/>
              <a:t>a</a:t>
            </a:r>
            <a:r>
              <a:rPr lang="en-GH"/>
              <a:t>n</a:t>
            </a:r>
            <a:r>
              <a:rPr lang="en-US"/>
              <a:t>d</a:t>
            </a:r>
            <a:r>
              <a:rPr lang="en-GH"/>
              <a:t> </a:t>
            </a:r>
            <a:r>
              <a:rPr lang="en-GH" err="1"/>
              <a:t>Publis</a:t>
            </a:r>
            <a:r>
              <a:rPr lang="en-US"/>
              <a:t>h</a:t>
            </a:r>
            <a:r>
              <a:rPr lang="en-GH"/>
              <a:t>e</a:t>
            </a:r>
            <a:r>
              <a:rPr lang="en-US"/>
              <a:t>r</a:t>
            </a:r>
            <a:r>
              <a:rPr lang="en-GH"/>
              <a:t> </a:t>
            </a:r>
            <a:r>
              <a:rPr lang="en-US" err="1"/>
              <a:t>i</a:t>
            </a:r>
            <a:r>
              <a:rPr lang="en-GH"/>
              <a:t>n </a:t>
            </a:r>
            <a:r>
              <a:rPr lang="en-US"/>
              <a:t>e</a:t>
            </a:r>
            <a:r>
              <a:rPr lang="en-GH"/>
              <a:t>ach year groupings – </a:t>
            </a:r>
            <a:r>
              <a:rPr lang="en-US"/>
              <a:t>o</a:t>
            </a:r>
            <a:r>
              <a:rPr lang="en-GH"/>
              <a:t>u</a:t>
            </a:r>
            <a:r>
              <a:rPr lang="en-US"/>
              <a:t>t</a:t>
            </a:r>
            <a:r>
              <a:rPr lang="en-GH"/>
              <a:t> </a:t>
            </a:r>
            <a:r>
              <a:rPr lang="en-US"/>
              <a:t>o</a:t>
            </a:r>
            <a:r>
              <a:rPr lang="en-GH"/>
              <a:t>f </a:t>
            </a:r>
            <a:r>
              <a:rPr lang="en-US"/>
              <a:t>w</a:t>
            </a:r>
            <a:r>
              <a:rPr lang="en-GH"/>
              <a:t>h</a:t>
            </a:r>
            <a:r>
              <a:rPr lang="en-US" err="1"/>
              <a:t>i</a:t>
            </a:r>
            <a:r>
              <a:rPr lang="en-GH"/>
              <a:t>c</a:t>
            </a:r>
            <a:r>
              <a:rPr lang="en-US"/>
              <a:t>h</a:t>
            </a:r>
            <a:r>
              <a:rPr lang="en-GH"/>
              <a:t> </a:t>
            </a:r>
            <a:r>
              <a:rPr lang="en-US"/>
              <a:t>t</a:t>
            </a:r>
            <a:r>
              <a:rPr lang="en-GH"/>
              <a:t>h</a:t>
            </a:r>
            <a:r>
              <a:rPr lang="en-US"/>
              <a:t>e</a:t>
            </a:r>
            <a:r>
              <a:rPr lang="en-GH"/>
              <a:t> </a:t>
            </a:r>
            <a:r>
              <a:rPr lang="en-US"/>
              <a:t>m</a:t>
            </a:r>
            <a:r>
              <a:rPr lang="en-GH"/>
              <a:t>o</a:t>
            </a:r>
            <a:r>
              <a:rPr lang="en-US"/>
              <a:t>s</a:t>
            </a:r>
            <a:r>
              <a:rPr lang="en-GH"/>
              <a:t>t </a:t>
            </a:r>
            <a:r>
              <a:rPr lang="en-US"/>
              <a:t>p</a:t>
            </a:r>
            <a:r>
              <a:rPr lang="en-GH"/>
              <a:t>o</a:t>
            </a:r>
            <a:r>
              <a:rPr lang="en-US"/>
              <a:t>p</a:t>
            </a:r>
            <a:r>
              <a:rPr lang="en-GH"/>
              <a:t>u</a:t>
            </a:r>
            <a:r>
              <a:rPr lang="en-US"/>
              <a:t>l</a:t>
            </a:r>
            <a:r>
              <a:rPr lang="en-GH"/>
              <a:t>a</a:t>
            </a:r>
            <a:r>
              <a:rPr lang="en-US"/>
              <a:t>r</a:t>
            </a:r>
            <a:r>
              <a:rPr lang="en-GH"/>
              <a:t> </a:t>
            </a:r>
            <a:r>
              <a:rPr lang="en-US" err="1"/>
              <a:t>i</a:t>
            </a:r>
            <a:r>
              <a:rPr lang="en-GH"/>
              <a:t>n </a:t>
            </a:r>
            <a:r>
              <a:rPr lang="en-US"/>
              <a:t>e</a:t>
            </a:r>
            <a:r>
              <a:rPr lang="en-GH"/>
              <a:t>a</a:t>
            </a:r>
            <a:r>
              <a:rPr lang="en-US"/>
              <a:t>c</a:t>
            </a:r>
            <a:r>
              <a:rPr lang="en-GH"/>
              <a:t>h </a:t>
            </a:r>
            <a:r>
              <a:rPr lang="en-US"/>
              <a:t>s</a:t>
            </a:r>
            <a:r>
              <a:rPr lang="en-GH"/>
              <a:t>p</a:t>
            </a:r>
            <a:r>
              <a:rPr lang="en-US"/>
              <a:t>e</a:t>
            </a:r>
            <a:r>
              <a:rPr lang="en-GH"/>
              <a:t>c</a:t>
            </a:r>
            <a:r>
              <a:rPr lang="en-US" err="1"/>
              <a:t>i</a:t>
            </a:r>
            <a:r>
              <a:rPr lang="en-GH"/>
              <a:t>f</a:t>
            </a:r>
            <a:r>
              <a:rPr lang="en-US" err="1"/>
              <a:t>i</a:t>
            </a:r>
            <a:r>
              <a:rPr lang="en-GH"/>
              <a:t>c</a:t>
            </a:r>
            <a:r>
              <a:rPr lang="en-US"/>
              <a:t>a</a:t>
            </a:r>
            <a:r>
              <a:rPr lang="en-GH"/>
              <a:t>t</a:t>
            </a:r>
            <a:r>
              <a:rPr lang="en-US" err="1"/>
              <a:t>i</a:t>
            </a:r>
            <a:r>
              <a:rPr lang="en-GH"/>
              <a:t>o</a:t>
            </a:r>
            <a:r>
              <a:rPr lang="en-US"/>
              <a:t>n</a:t>
            </a:r>
            <a:r>
              <a:rPr lang="en-GH"/>
              <a:t> </a:t>
            </a:r>
            <a:r>
              <a:rPr lang="en-US" err="1"/>
              <a:t>i</a:t>
            </a:r>
            <a:r>
              <a:rPr lang="en-GH"/>
              <a:t>s </a:t>
            </a:r>
            <a:r>
              <a:rPr lang="en-US"/>
              <a:t>s</a:t>
            </a:r>
            <a:r>
              <a:rPr lang="en-GH" err="1"/>
              <a:t>i</a:t>
            </a:r>
            <a:r>
              <a:rPr lang="en-US"/>
              <a:t>n</a:t>
            </a:r>
            <a:r>
              <a:rPr lang="en-GH"/>
              <a:t>g</a:t>
            </a:r>
            <a:r>
              <a:rPr lang="en-US"/>
              <a:t>l</a:t>
            </a:r>
            <a:r>
              <a:rPr lang="en-GH"/>
              <a:t>e</a:t>
            </a:r>
            <a:r>
              <a:rPr lang="en-US"/>
              <a:t>d</a:t>
            </a:r>
            <a:r>
              <a:rPr lang="en-GH"/>
              <a:t> </a:t>
            </a:r>
            <a:r>
              <a:rPr lang="en-US"/>
              <a:t>o</a:t>
            </a:r>
            <a:r>
              <a:rPr lang="en-GH"/>
              <a:t>u</a:t>
            </a:r>
            <a:r>
              <a:rPr lang="en-US"/>
              <a:t>t</a:t>
            </a:r>
            <a:endParaRPr lang="en-GH"/>
          </a:p>
          <a:p>
            <a:r>
              <a:rPr lang="en-GH"/>
              <a:t>4 Most Highest Average_</a:t>
            </a:r>
            <a:r>
              <a:rPr lang="en-US"/>
              <a:t>O</a:t>
            </a:r>
            <a:r>
              <a:rPr lang="en-GH"/>
              <a:t>v</a:t>
            </a:r>
            <a:r>
              <a:rPr lang="en-US"/>
              <a:t>e</a:t>
            </a:r>
            <a:r>
              <a:rPr lang="en-GH"/>
              <a:t>r</a:t>
            </a:r>
            <a:r>
              <a:rPr lang="en-US"/>
              <a:t>a</a:t>
            </a:r>
            <a:r>
              <a:rPr lang="en-GH"/>
              <a:t>l</a:t>
            </a:r>
            <a:r>
              <a:rPr lang="en-US"/>
              <a:t>l</a:t>
            </a:r>
            <a:r>
              <a:rPr lang="en-GH"/>
              <a:t>_Sales made according to Genre, Platform, Publisher in each Year Groupings – out of which the high</a:t>
            </a:r>
            <a:r>
              <a:rPr lang="en-US"/>
              <a:t>e</a:t>
            </a:r>
            <a:r>
              <a:rPr lang="en-GH"/>
              <a:t>s</a:t>
            </a:r>
            <a:r>
              <a:rPr lang="en-US"/>
              <a:t>t</a:t>
            </a:r>
            <a:r>
              <a:rPr lang="en-GH"/>
              <a:t> </a:t>
            </a:r>
            <a:r>
              <a:rPr lang="en-US" err="1"/>
              <a:t>i</a:t>
            </a:r>
            <a:r>
              <a:rPr lang="en-GH"/>
              <a:t>n </a:t>
            </a:r>
            <a:r>
              <a:rPr lang="en-US"/>
              <a:t>e</a:t>
            </a:r>
            <a:r>
              <a:rPr lang="en-GH"/>
              <a:t>a</a:t>
            </a:r>
            <a:r>
              <a:rPr lang="en-US"/>
              <a:t>c</a:t>
            </a:r>
            <a:r>
              <a:rPr lang="en-GH"/>
              <a:t>h specification is singled out</a:t>
            </a:r>
          </a:p>
          <a:p>
            <a:endParaRPr lang="en-GH"/>
          </a:p>
          <a:p>
            <a:r>
              <a:rPr lang="en-US"/>
              <a:t>A</a:t>
            </a:r>
            <a:r>
              <a:rPr lang="en-GH"/>
              <a:t>s </a:t>
            </a:r>
            <a:r>
              <a:rPr lang="en-US"/>
              <a:t>s</a:t>
            </a:r>
            <a:r>
              <a:rPr lang="en-GH"/>
              <a:t>u</a:t>
            </a:r>
            <a:r>
              <a:rPr lang="en-US"/>
              <a:t>c</a:t>
            </a:r>
            <a:r>
              <a:rPr lang="en-GH"/>
              <a:t>h, 6 </a:t>
            </a:r>
            <a:r>
              <a:rPr lang="en-US"/>
              <a:t>d</a:t>
            </a:r>
            <a:r>
              <a:rPr lang="en-GH"/>
              <a:t>e</a:t>
            </a:r>
            <a:r>
              <a:rPr lang="en-US"/>
              <a:t>d</a:t>
            </a:r>
            <a:r>
              <a:rPr lang="en-GH"/>
              <a:t>u</a:t>
            </a:r>
            <a:r>
              <a:rPr lang="en-US"/>
              <a:t>c</a:t>
            </a:r>
            <a:r>
              <a:rPr lang="en-GH"/>
              <a:t>t</a:t>
            </a:r>
            <a:r>
              <a:rPr lang="en-US" err="1"/>
              <a:t>i</a:t>
            </a:r>
            <a:r>
              <a:rPr lang="en-GH"/>
              <a:t>o</a:t>
            </a:r>
            <a:r>
              <a:rPr lang="en-US"/>
              <a:t>n</a:t>
            </a:r>
            <a:r>
              <a:rPr lang="en-GH"/>
              <a:t>s will be made in each year grouping, making it a total of 18 deduction in all year groupings</a:t>
            </a:r>
          </a:p>
        </p:txBody>
      </p: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47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50C3-CC3D-4E77-BBE0-F090A8EC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711" y="347316"/>
            <a:ext cx="10052464" cy="10492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TO EXPECT – DIAGRAMMATIC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95679-56E5-4AD6-BB75-652F9C12E0EE}"/>
              </a:ext>
            </a:extLst>
          </p:cNvPr>
          <p:cNvSpPr txBox="1"/>
          <p:nvPr/>
        </p:nvSpPr>
        <p:spPr>
          <a:xfrm>
            <a:off x="381002" y="6265971"/>
            <a:ext cx="11601450" cy="5634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H.P– Highest Popularity		H.A.O.S –Highest Average Overall Sale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AE48D99-9616-47D4-9F42-676C027CF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9504073"/>
              </p:ext>
            </p:extLst>
          </p:nvPr>
        </p:nvGraphicFramePr>
        <p:xfrm>
          <a:off x="2651417" y="1754773"/>
          <a:ext cx="7792747" cy="3845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867">
                  <a:extLst>
                    <a:ext uri="{9D8B030D-6E8A-4147-A177-3AD203B41FA5}">
                      <a16:colId xmlns:a16="http://schemas.microsoft.com/office/drawing/2014/main" val="3110044400"/>
                    </a:ext>
                  </a:extLst>
                </a:gridCol>
                <a:gridCol w="974346">
                  <a:extLst>
                    <a:ext uri="{9D8B030D-6E8A-4147-A177-3AD203B41FA5}">
                      <a16:colId xmlns:a16="http://schemas.microsoft.com/office/drawing/2014/main" val="2095031165"/>
                    </a:ext>
                  </a:extLst>
                </a:gridCol>
                <a:gridCol w="1086280">
                  <a:extLst>
                    <a:ext uri="{9D8B030D-6E8A-4147-A177-3AD203B41FA5}">
                      <a16:colId xmlns:a16="http://schemas.microsoft.com/office/drawing/2014/main" val="4237820456"/>
                    </a:ext>
                  </a:extLst>
                </a:gridCol>
                <a:gridCol w="794042">
                  <a:extLst>
                    <a:ext uri="{9D8B030D-6E8A-4147-A177-3AD203B41FA5}">
                      <a16:colId xmlns:a16="http://schemas.microsoft.com/office/drawing/2014/main" val="3384084382"/>
                    </a:ext>
                  </a:extLst>
                </a:gridCol>
                <a:gridCol w="1266585">
                  <a:extLst>
                    <a:ext uri="{9D8B030D-6E8A-4147-A177-3AD203B41FA5}">
                      <a16:colId xmlns:a16="http://schemas.microsoft.com/office/drawing/2014/main" val="3777111797"/>
                    </a:ext>
                  </a:extLst>
                </a:gridCol>
                <a:gridCol w="939500">
                  <a:extLst>
                    <a:ext uri="{9D8B030D-6E8A-4147-A177-3AD203B41FA5}">
                      <a16:colId xmlns:a16="http://schemas.microsoft.com/office/drawing/2014/main" val="603002863"/>
                    </a:ext>
                  </a:extLst>
                </a:gridCol>
                <a:gridCol w="1121127">
                  <a:extLst>
                    <a:ext uri="{9D8B030D-6E8A-4147-A177-3AD203B41FA5}">
                      <a16:colId xmlns:a16="http://schemas.microsoft.com/office/drawing/2014/main" val="507534340"/>
                    </a:ext>
                  </a:extLst>
                </a:gridCol>
              </a:tblGrid>
              <a:tr h="1014668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60"/>
                        <a:t>Y</a:t>
                      </a:r>
                      <a:r>
                        <a:rPr lang="en-GH" sz="2000" cap="none" spc="60"/>
                        <a:t>ear Grouping</a:t>
                      </a:r>
                      <a:endParaRPr lang="en-GH" sz="20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none" spc="60" dirty="0"/>
                        <a:t>G</a:t>
                      </a:r>
                      <a:r>
                        <a:rPr lang="en-GH" sz="2000" cap="none" spc="60" dirty="0"/>
                        <a:t>e</a:t>
                      </a:r>
                      <a:r>
                        <a:rPr lang="en-US" sz="2000" cap="none" spc="60" dirty="0"/>
                        <a:t>n</a:t>
                      </a:r>
                      <a:r>
                        <a:rPr lang="en-GH" sz="2000" cap="none" spc="60" dirty="0"/>
                        <a:t>r</a:t>
                      </a:r>
                      <a:r>
                        <a:rPr lang="en-US" sz="2000" cap="none" spc="60" dirty="0"/>
                        <a:t>e</a:t>
                      </a:r>
                      <a:endParaRPr lang="en-GH" sz="2000" b="0" cap="none" spc="6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 anchor="ctr"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none" spc="60" dirty="0"/>
                        <a:t>P</a:t>
                      </a:r>
                      <a:r>
                        <a:rPr lang="en-GH" sz="2000" cap="none" spc="60" dirty="0"/>
                        <a:t>u</a:t>
                      </a:r>
                      <a:r>
                        <a:rPr lang="en-US" sz="2000" cap="none" spc="60" dirty="0"/>
                        <a:t>b</a:t>
                      </a:r>
                      <a:r>
                        <a:rPr lang="en-GH" sz="2000" cap="none" spc="60" dirty="0"/>
                        <a:t>l</a:t>
                      </a:r>
                      <a:r>
                        <a:rPr lang="en-US" sz="2000" cap="none" spc="60" dirty="0" err="1"/>
                        <a:t>i</a:t>
                      </a:r>
                      <a:r>
                        <a:rPr lang="en-GH" sz="2000" cap="none" spc="60" dirty="0"/>
                        <a:t>s</a:t>
                      </a:r>
                      <a:r>
                        <a:rPr lang="en-US" sz="2000" cap="none" spc="60" dirty="0"/>
                        <a:t>h</a:t>
                      </a:r>
                      <a:r>
                        <a:rPr lang="en-GH" sz="2000" cap="none" spc="60" dirty="0"/>
                        <a:t>e</a:t>
                      </a:r>
                      <a:r>
                        <a:rPr lang="en-US" sz="2000" cap="none" spc="60" dirty="0"/>
                        <a:t>r</a:t>
                      </a:r>
                      <a:endParaRPr lang="en-GH" sz="2000" b="0" cap="none" spc="6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 anchor="ctr"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none" spc="60" dirty="0"/>
                        <a:t>P</a:t>
                      </a:r>
                      <a:r>
                        <a:rPr lang="en-GH" sz="2000" cap="none" spc="60" dirty="0"/>
                        <a:t>l</a:t>
                      </a:r>
                      <a:r>
                        <a:rPr lang="en-US" sz="2000" cap="none" spc="60" dirty="0"/>
                        <a:t>a</a:t>
                      </a:r>
                      <a:r>
                        <a:rPr lang="en-GH" sz="2000" cap="none" spc="60" dirty="0"/>
                        <a:t>t</a:t>
                      </a:r>
                      <a:r>
                        <a:rPr lang="en-US" sz="2000" cap="none" spc="60" dirty="0"/>
                        <a:t>f</a:t>
                      </a:r>
                      <a:r>
                        <a:rPr lang="en-GH" sz="2000" cap="none" spc="60" dirty="0"/>
                        <a:t>o</a:t>
                      </a:r>
                      <a:r>
                        <a:rPr lang="en-US" sz="2000" cap="none" spc="60" dirty="0"/>
                        <a:t>r</a:t>
                      </a:r>
                      <a:r>
                        <a:rPr lang="en-GH" sz="2000" cap="none" spc="60" dirty="0"/>
                        <a:t>m</a:t>
                      </a:r>
                      <a:endParaRPr lang="en-GH" sz="2000" b="0" cap="none" spc="6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 anchor="ctr"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81692"/>
                  </a:ext>
                </a:extLst>
              </a:tr>
              <a:tr h="593839"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GH" sz="1800" cap="none" spc="0" dirty="0"/>
                        <a:t>H.</a:t>
                      </a:r>
                      <a:r>
                        <a:rPr lang="en-US" sz="1800" cap="none" spc="0" dirty="0"/>
                        <a:t>P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/>
                        <a:t>H</a:t>
                      </a:r>
                      <a:r>
                        <a:rPr lang="en-GH" sz="1800" cap="none" spc="0" dirty="0"/>
                        <a:t>.A.O.S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GH" sz="1800" cap="none" spc="0" dirty="0"/>
                        <a:t>H.</a:t>
                      </a:r>
                      <a:r>
                        <a:rPr lang="en-US" sz="1800" cap="none" spc="0" dirty="0"/>
                        <a:t>P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/>
                        <a:t>H</a:t>
                      </a:r>
                      <a:r>
                        <a:rPr lang="en-GH" sz="1800" cap="none" spc="0" dirty="0"/>
                        <a:t>.A.O.S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/>
                        <a:t>H</a:t>
                      </a:r>
                      <a:r>
                        <a:rPr lang="en-GH" sz="1800" cap="none" spc="0" dirty="0"/>
                        <a:t>.</a:t>
                      </a:r>
                      <a:r>
                        <a:rPr lang="en-US" sz="1800" cap="none" spc="0" dirty="0"/>
                        <a:t>P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/>
                        <a:t>H</a:t>
                      </a:r>
                      <a:r>
                        <a:rPr lang="en-GH" sz="1800" cap="none" spc="0" dirty="0"/>
                        <a:t>.A.O.S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extLst>
                  <a:ext uri="{0D108BD9-81ED-4DB2-BD59-A6C34878D82A}">
                    <a16:rowId xmlns:a16="http://schemas.microsoft.com/office/drawing/2014/main" val="1338401432"/>
                  </a:ext>
                </a:extLst>
              </a:tr>
              <a:tr h="593839">
                <a:tc>
                  <a:txBody>
                    <a:bodyPr/>
                    <a:lstStyle/>
                    <a:p>
                      <a:r>
                        <a:rPr lang="en-GH" sz="2000" cap="none" spc="0"/>
                        <a:t>20</a:t>
                      </a:r>
                      <a:r>
                        <a:rPr lang="en-US" sz="2000" cap="none" spc="0"/>
                        <a:t>t</a:t>
                      </a:r>
                      <a:r>
                        <a:rPr lang="en-GH" sz="2000" cap="none" spc="0"/>
                        <a:t>h </a:t>
                      </a:r>
                      <a:r>
                        <a:rPr lang="en-US" sz="2000" cap="none" spc="0"/>
                        <a:t>C</a:t>
                      </a:r>
                      <a:r>
                        <a:rPr lang="en-GH" sz="2000" cap="none" spc="0"/>
                        <a:t>e</a:t>
                      </a:r>
                      <a:r>
                        <a:rPr lang="en-US" sz="2000" cap="none" spc="0"/>
                        <a:t>n</a:t>
                      </a:r>
                      <a:r>
                        <a:rPr lang="en-GH" sz="2000" cap="none" spc="0"/>
                        <a:t>t</a:t>
                      </a:r>
                      <a:r>
                        <a:rPr lang="en-US" sz="2000" cap="none" spc="0"/>
                        <a:t>u</a:t>
                      </a:r>
                      <a:r>
                        <a:rPr lang="en-GH" sz="2000" cap="none" spc="0"/>
                        <a:t>r</a:t>
                      </a:r>
                      <a:r>
                        <a:rPr lang="en-US" sz="2000" cap="none" spc="0"/>
                        <a:t>y</a:t>
                      </a:r>
                      <a:endParaRPr lang="en-GH" sz="20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extLst>
                  <a:ext uri="{0D108BD9-81ED-4DB2-BD59-A6C34878D82A}">
                    <a16:rowId xmlns:a16="http://schemas.microsoft.com/office/drawing/2014/main" val="1345546171"/>
                  </a:ext>
                </a:extLst>
              </a:tr>
              <a:tr h="593839">
                <a:tc>
                  <a:txBody>
                    <a:bodyPr/>
                    <a:lstStyle/>
                    <a:p>
                      <a:r>
                        <a:rPr lang="en-GH" sz="2000" cap="none" spc="0" dirty="0"/>
                        <a:t>21</a:t>
                      </a:r>
                      <a:r>
                        <a:rPr lang="en-US" sz="2000" cap="none" spc="0" dirty="0"/>
                        <a:t>s</a:t>
                      </a:r>
                      <a:r>
                        <a:rPr lang="en-GH" sz="2000" cap="none" spc="0" dirty="0"/>
                        <a:t>t </a:t>
                      </a:r>
                      <a:r>
                        <a:rPr lang="en-US" sz="2000" cap="none" spc="0" dirty="0"/>
                        <a:t>C</a:t>
                      </a:r>
                      <a:r>
                        <a:rPr lang="en-GH" sz="2000" cap="none" spc="0" dirty="0"/>
                        <a:t>e</a:t>
                      </a:r>
                      <a:r>
                        <a:rPr lang="en-US" sz="2000" cap="none" spc="0" dirty="0"/>
                        <a:t>n</a:t>
                      </a:r>
                      <a:r>
                        <a:rPr lang="en-GH" sz="2000" cap="none" spc="0" dirty="0"/>
                        <a:t>tury</a:t>
                      </a:r>
                      <a:endParaRPr lang="en-GH" sz="20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extLst>
                  <a:ext uri="{0D108BD9-81ED-4DB2-BD59-A6C34878D82A}">
                    <a16:rowId xmlns:a16="http://schemas.microsoft.com/office/drawing/2014/main" val="485750214"/>
                  </a:ext>
                </a:extLst>
              </a:tr>
              <a:tr h="921153">
                <a:tc>
                  <a:txBody>
                    <a:bodyPr/>
                    <a:lstStyle/>
                    <a:p>
                      <a:r>
                        <a:rPr lang="en-US" sz="2000" cap="none" spc="0" dirty="0"/>
                        <a:t>U</a:t>
                      </a:r>
                      <a:r>
                        <a:rPr lang="en-GH" sz="2000" cap="none" spc="0" dirty="0"/>
                        <a:t>n</a:t>
                      </a:r>
                      <a:r>
                        <a:rPr lang="en-US" sz="2000" cap="none" spc="0" dirty="0"/>
                        <a:t>k</a:t>
                      </a:r>
                      <a:r>
                        <a:rPr lang="en-GH" sz="2000" cap="none" spc="0" dirty="0"/>
                        <a:t>n</a:t>
                      </a:r>
                      <a:r>
                        <a:rPr lang="en-US" sz="2000" cap="none" spc="0" dirty="0"/>
                        <a:t>o</a:t>
                      </a:r>
                      <a:r>
                        <a:rPr lang="en-GH" sz="2000" cap="none" spc="0" dirty="0"/>
                        <a:t>w</a:t>
                      </a:r>
                      <a:r>
                        <a:rPr lang="en-US" sz="2000" cap="none" spc="0" dirty="0"/>
                        <a:t>n</a:t>
                      </a:r>
                      <a:r>
                        <a:rPr lang="en-GH" sz="2000" cap="none" spc="0" dirty="0"/>
                        <a:t> Y</a:t>
                      </a:r>
                      <a:r>
                        <a:rPr lang="en-US" sz="2000" cap="none" spc="0" dirty="0"/>
                        <a:t>e</a:t>
                      </a:r>
                      <a:r>
                        <a:rPr lang="en-GH" sz="2000" cap="none" spc="0" dirty="0"/>
                        <a:t>a</a:t>
                      </a:r>
                      <a:r>
                        <a:rPr lang="en-US" sz="2000" cap="none" spc="0" dirty="0"/>
                        <a:t>r</a:t>
                      </a:r>
                      <a:r>
                        <a:rPr lang="en-GH" sz="2000" cap="none" spc="0" dirty="0"/>
                        <a:t>s</a:t>
                      </a:r>
                      <a:endParaRPr lang="en-GH" sz="20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extLst>
                  <a:ext uri="{0D108BD9-81ED-4DB2-BD59-A6C34878D82A}">
                    <a16:rowId xmlns:a16="http://schemas.microsoft.com/office/drawing/2014/main" val="15250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73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adgets on a desk">
            <a:extLst>
              <a:ext uri="{FF2B5EF4-FFF2-40B4-BE49-F238E27FC236}">
                <a16:creationId xmlns:a16="http://schemas.microsoft.com/office/drawing/2014/main" id="{A287E5C5-6227-4AE8-52A3-C293CAE956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78" b="1842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ECBEA-C6CA-4C56-898E-20064E27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I</a:t>
            </a:r>
            <a:r>
              <a:rPr lang="en-GH"/>
              <a:t>N</a:t>
            </a:r>
            <a:r>
              <a:rPr lang="en-US"/>
              <a:t>T</a:t>
            </a:r>
            <a:r>
              <a:rPr lang="en-GH"/>
              <a:t>ENDED FOR: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0A152-7EC4-45A3-9EB6-9E453AB23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/>
              <a:t>E</a:t>
            </a:r>
            <a:r>
              <a:rPr lang="en-GH"/>
              <a:t>n</a:t>
            </a:r>
            <a:r>
              <a:rPr lang="en-US"/>
              <a:t>t</a:t>
            </a:r>
            <a:r>
              <a:rPr lang="en-GH"/>
              <a:t>r</a:t>
            </a:r>
            <a:r>
              <a:rPr lang="en-US"/>
              <a:t>e</a:t>
            </a:r>
            <a:r>
              <a:rPr lang="en-GH"/>
              <a:t>p</a:t>
            </a:r>
            <a:r>
              <a:rPr lang="en-US"/>
              <a:t>r</a:t>
            </a:r>
            <a:r>
              <a:rPr lang="en-GH"/>
              <a:t>e</a:t>
            </a:r>
            <a:r>
              <a:rPr lang="en-US"/>
              <a:t>n</a:t>
            </a:r>
            <a:r>
              <a:rPr lang="en-GH"/>
              <a:t>e</a:t>
            </a:r>
            <a:r>
              <a:rPr lang="en-US"/>
              <a:t>u</a:t>
            </a:r>
            <a:r>
              <a:rPr lang="en-GH"/>
              <a:t>r</a:t>
            </a:r>
            <a:r>
              <a:rPr lang="en-US"/>
              <a:t>s</a:t>
            </a:r>
            <a:r>
              <a:rPr lang="en-GH"/>
              <a:t> </a:t>
            </a:r>
            <a:r>
              <a:rPr lang="en-US"/>
              <a:t>t</a:t>
            </a:r>
            <a:r>
              <a:rPr lang="en-GH"/>
              <a:t>h</a:t>
            </a:r>
            <a:r>
              <a:rPr lang="en-US"/>
              <a:t>a</a:t>
            </a:r>
            <a:r>
              <a:rPr lang="en-GH"/>
              <a:t>t </a:t>
            </a:r>
            <a:r>
              <a:rPr lang="en-US"/>
              <a:t>a</a:t>
            </a:r>
            <a:r>
              <a:rPr lang="en-GH"/>
              <a:t>r</a:t>
            </a:r>
            <a:r>
              <a:rPr lang="en-US"/>
              <a:t>e</a:t>
            </a:r>
            <a:r>
              <a:rPr lang="en-GH"/>
              <a:t> </a:t>
            </a:r>
            <a:r>
              <a:rPr lang="en-US" err="1"/>
              <a:t>i</a:t>
            </a:r>
            <a:r>
              <a:rPr lang="en-GH"/>
              <a:t>n</a:t>
            </a:r>
            <a:r>
              <a:rPr lang="en-US"/>
              <a:t>t</a:t>
            </a:r>
            <a:r>
              <a:rPr lang="en-GH"/>
              <a:t>e</a:t>
            </a:r>
            <a:r>
              <a:rPr lang="en-US"/>
              <a:t>r</a:t>
            </a:r>
            <a:r>
              <a:rPr lang="en-GH"/>
              <a:t>e</a:t>
            </a:r>
            <a:r>
              <a:rPr lang="en-US"/>
              <a:t>s</a:t>
            </a:r>
            <a:r>
              <a:rPr lang="en-GH"/>
              <a:t>t</a:t>
            </a:r>
            <a:r>
              <a:rPr lang="en-US"/>
              <a:t>e</a:t>
            </a:r>
            <a:r>
              <a:rPr lang="en-GH"/>
              <a:t>d </a:t>
            </a:r>
            <a:r>
              <a:rPr lang="en-US" err="1"/>
              <a:t>i</a:t>
            </a:r>
            <a:r>
              <a:rPr lang="en-GH"/>
              <a:t>n </a:t>
            </a:r>
            <a:r>
              <a:rPr lang="en-US"/>
              <a:t>s</a:t>
            </a:r>
            <a:r>
              <a:rPr lang="en-GH"/>
              <a:t>e</a:t>
            </a:r>
            <a:r>
              <a:rPr lang="en-US"/>
              <a:t>t</a:t>
            </a:r>
            <a:r>
              <a:rPr lang="en-GH"/>
              <a:t>t</a:t>
            </a:r>
            <a:r>
              <a:rPr lang="en-US" err="1"/>
              <a:t>i</a:t>
            </a:r>
            <a:r>
              <a:rPr lang="en-GH"/>
              <a:t>n</a:t>
            </a:r>
            <a:r>
              <a:rPr lang="en-US"/>
              <a:t>g</a:t>
            </a:r>
            <a:r>
              <a:rPr lang="en-GH"/>
              <a:t> </a:t>
            </a:r>
            <a:r>
              <a:rPr lang="en-US"/>
              <a:t>u</a:t>
            </a:r>
            <a:r>
              <a:rPr lang="en-GH"/>
              <a:t>p a game shop</a:t>
            </a:r>
          </a:p>
          <a:p>
            <a:r>
              <a:rPr lang="en-GH"/>
              <a:t>Companies that want to develop </a:t>
            </a:r>
            <a:r>
              <a:rPr lang="en-US"/>
              <a:t>v</a:t>
            </a:r>
            <a:r>
              <a:rPr lang="en-GH" err="1"/>
              <a:t>i</a:t>
            </a:r>
            <a:r>
              <a:rPr lang="en-US"/>
              <a:t>d</a:t>
            </a:r>
            <a:r>
              <a:rPr lang="en-GH"/>
              <a:t>e</a:t>
            </a:r>
            <a:r>
              <a:rPr lang="en-US"/>
              <a:t>o</a:t>
            </a:r>
            <a:r>
              <a:rPr lang="en-GH"/>
              <a:t> </a:t>
            </a:r>
            <a:r>
              <a:rPr lang="en-US"/>
              <a:t>g</a:t>
            </a:r>
            <a:r>
              <a:rPr lang="en-GH"/>
              <a:t>a</a:t>
            </a:r>
            <a:r>
              <a:rPr lang="en-US"/>
              <a:t>m</a:t>
            </a:r>
            <a:r>
              <a:rPr lang="en-GH"/>
              <a:t>e</a:t>
            </a:r>
            <a:r>
              <a:rPr lang="en-US"/>
              <a:t>s</a:t>
            </a:r>
            <a:endParaRPr lang="en-GH"/>
          </a:p>
          <a:p>
            <a:r>
              <a:rPr lang="en-GH"/>
              <a:t>Companies that want to develop </a:t>
            </a:r>
            <a:r>
              <a:rPr lang="en-US"/>
              <a:t>a</a:t>
            </a:r>
            <a:r>
              <a:rPr lang="en-GH"/>
              <a:t> </a:t>
            </a:r>
            <a:r>
              <a:rPr lang="en-US"/>
              <a:t>g</a:t>
            </a:r>
            <a:r>
              <a:rPr lang="en-GH"/>
              <a:t>a</a:t>
            </a:r>
            <a:r>
              <a:rPr lang="en-US"/>
              <a:t>m</a:t>
            </a:r>
            <a:r>
              <a:rPr lang="en-GH" err="1"/>
              <a:t>i</a:t>
            </a:r>
            <a:r>
              <a:rPr lang="en-US"/>
              <a:t>n</a:t>
            </a:r>
            <a:r>
              <a:rPr lang="en-GH"/>
              <a:t>g </a:t>
            </a:r>
            <a:r>
              <a:rPr lang="en-US"/>
              <a:t>p</a:t>
            </a:r>
            <a:r>
              <a:rPr lang="en-GH"/>
              <a:t>l</a:t>
            </a:r>
            <a:r>
              <a:rPr lang="en-US"/>
              <a:t>a</a:t>
            </a:r>
            <a:r>
              <a:rPr lang="en-GH"/>
              <a:t>t</a:t>
            </a:r>
            <a:r>
              <a:rPr lang="en-US"/>
              <a:t>f</a:t>
            </a:r>
            <a:r>
              <a:rPr lang="en-GH"/>
              <a:t>o</a:t>
            </a:r>
            <a:r>
              <a:rPr lang="en-US"/>
              <a:t>r</a:t>
            </a:r>
            <a:r>
              <a:rPr lang="en-GH"/>
              <a:t>m</a:t>
            </a:r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78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50C3-CC3D-4E77-BBE0-F090A8EC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711" y="347316"/>
            <a:ext cx="10052464" cy="10492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ASSUMPTION– DIAGRAMMATIC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95679-56E5-4AD6-BB75-652F9C12E0EE}"/>
              </a:ext>
            </a:extLst>
          </p:cNvPr>
          <p:cNvSpPr txBox="1"/>
          <p:nvPr/>
        </p:nvSpPr>
        <p:spPr>
          <a:xfrm>
            <a:off x="381002" y="6265971"/>
            <a:ext cx="11601450" cy="5634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lvl="2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– Correlated Instances				– Uncorrelated Instances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AE48D99-9616-47D4-9F42-676C027CF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325954"/>
              </p:ext>
            </p:extLst>
          </p:nvPr>
        </p:nvGraphicFramePr>
        <p:xfrm>
          <a:off x="2651417" y="1754773"/>
          <a:ext cx="7792747" cy="3845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0867">
                  <a:extLst>
                    <a:ext uri="{9D8B030D-6E8A-4147-A177-3AD203B41FA5}">
                      <a16:colId xmlns:a16="http://schemas.microsoft.com/office/drawing/2014/main" val="3110044400"/>
                    </a:ext>
                  </a:extLst>
                </a:gridCol>
                <a:gridCol w="974346">
                  <a:extLst>
                    <a:ext uri="{9D8B030D-6E8A-4147-A177-3AD203B41FA5}">
                      <a16:colId xmlns:a16="http://schemas.microsoft.com/office/drawing/2014/main" val="2095031165"/>
                    </a:ext>
                  </a:extLst>
                </a:gridCol>
                <a:gridCol w="1086280">
                  <a:extLst>
                    <a:ext uri="{9D8B030D-6E8A-4147-A177-3AD203B41FA5}">
                      <a16:colId xmlns:a16="http://schemas.microsoft.com/office/drawing/2014/main" val="4237820456"/>
                    </a:ext>
                  </a:extLst>
                </a:gridCol>
                <a:gridCol w="906565">
                  <a:extLst>
                    <a:ext uri="{9D8B030D-6E8A-4147-A177-3AD203B41FA5}">
                      <a16:colId xmlns:a16="http://schemas.microsoft.com/office/drawing/2014/main" val="3384084382"/>
                    </a:ext>
                  </a:extLst>
                </a:gridCol>
                <a:gridCol w="1154062">
                  <a:extLst>
                    <a:ext uri="{9D8B030D-6E8A-4147-A177-3AD203B41FA5}">
                      <a16:colId xmlns:a16="http://schemas.microsoft.com/office/drawing/2014/main" val="3777111797"/>
                    </a:ext>
                  </a:extLst>
                </a:gridCol>
                <a:gridCol w="939500">
                  <a:extLst>
                    <a:ext uri="{9D8B030D-6E8A-4147-A177-3AD203B41FA5}">
                      <a16:colId xmlns:a16="http://schemas.microsoft.com/office/drawing/2014/main" val="603002863"/>
                    </a:ext>
                  </a:extLst>
                </a:gridCol>
                <a:gridCol w="1121127">
                  <a:extLst>
                    <a:ext uri="{9D8B030D-6E8A-4147-A177-3AD203B41FA5}">
                      <a16:colId xmlns:a16="http://schemas.microsoft.com/office/drawing/2014/main" val="507534340"/>
                    </a:ext>
                  </a:extLst>
                </a:gridCol>
              </a:tblGrid>
              <a:tr h="1014668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60"/>
                        <a:t>Y</a:t>
                      </a:r>
                      <a:r>
                        <a:rPr lang="en-GH" sz="2000" cap="none" spc="60"/>
                        <a:t>ear Grouping</a:t>
                      </a:r>
                      <a:endParaRPr lang="en-GH" sz="20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none" spc="60" dirty="0"/>
                        <a:t>G</a:t>
                      </a:r>
                      <a:r>
                        <a:rPr lang="en-GH" sz="2000" cap="none" spc="60" dirty="0"/>
                        <a:t>e</a:t>
                      </a:r>
                      <a:r>
                        <a:rPr lang="en-US" sz="2000" cap="none" spc="60" dirty="0"/>
                        <a:t>n</a:t>
                      </a:r>
                      <a:r>
                        <a:rPr lang="en-GH" sz="2000" cap="none" spc="60" dirty="0"/>
                        <a:t>r</a:t>
                      </a:r>
                      <a:r>
                        <a:rPr lang="en-US" sz="2000" cap="none" spc="60" dirty="0"/>
                        <a:t>e</a:t>
                      </a:r>
                      <a:endParaRPr lang="en-GH" sz="2000" b="0" cap="none" spc="6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 anchor="ctr"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none" spc="60" dirty="0"/>
                        <a:t>P</a:t>
                      </a:r>
                      <a:r>
                        <a:rPr lang="en-GH" sz="2000" cap="none" spc="60" dirty="0"/>
                        <a:t>u</a:t>
                      </a:r>
                      <a:r>
                        <a:rPr lang="en-US" sz="2000" cap="none" spc="60" dirty="0"/>
                        <a:t>b</a:t>
                      </a:r>
                      <a:r>
                        <a:rPr lang="en-GH" sz="2000" cap="none" spc="60" dirty="0"/>
                        <a:t>l</a:t>
                      </a:r>
                      <a:r>
                        <a:rPr lang="en-US" sz="2000" cap="none" spc="60" dirty="0" err="1"/>
                        <a:t>i</a:t>
                      </a:r>
                      <a:r>
                        <a:rPr lang="en-GH" sz="2000" cap="none" spc="60" dirty="0"/>
                        <a:t>s</a:t>
                      </a:r>
                      <a:r>
                        <a:rPr lang="en-US" sz="2000" cap="none" spc="60" dirty="0"/>
                        <a:t>h</a:t>
                      </a:r>
                      <a:r>
                        <a:rPr lang="en-GH" sz="2000" cap="none" spc="60" dirty="0"/>
                        <a:t>e</a:t>
                      </a:r>
                      <a:r>
                        <a:rPr lang="en-US" sz="2000" cap="none" spc="60" dirty="0"/>
                        <a:t>r</a:t>
                      </a:r>
                      <a:endParaRPr lang="en-GH" sz="2000" b="0" cap="none" spc="6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 anchor="ctr"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none" spc="60" dirty="0"/>
                        <a:t>P</a:t>
                      </a:r>
                      <a:r>
                        <a:rPr lang="en-GH" sz="2000" cap="none" spc="60" dirty="0"/>
                        <a:t>l</a:t>
                      </a:r>
                      <a:r>
                        <a:rPr lang="en-US" sz="2000" cap="none" spc="60" dirty="0"/>
                        <a:t>a</a:t>
                      </a:r>
                      <a:r>
                        <a:rPr lang="en-GH" sz="2000" cap="none" spc="60" dirty="0"/>
                        <a:t>t</a:t>
                      </a:r>
                      <a:r>
                        <a:rPr lang="en-US" sz="2000" cap="none" spc="60" dirty="0"/>
                        <a:t>f</a:t>
                      </a:r>
                      <a:r>
                        <a:rPr lang="en-GH" sz="2000" cap="none" spc="60" dirty="0"/>
                        <a:t>o</a:t>
                      </a:r>
                      <a:r>
                        <a:rPr lang="en-US" sz="2000" cap="none" spc="60" dirty="0"/>
                        <a:t>r</a:t>
                      </a:r>
                      <a:r>
                        <a:rPr lang="en-GH" sz="2000" cap="none" spc="60" dirty="0"/>
                        <a:t>m</a:t>
                      </a:r>
                      <a:endParaRPr lang="en-GH" sz="2000" b="0" cap="none" spc="6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 anchor="ctr"/>
                </a:tc>
                <a:tc hMerge="1">
                  <a:txBody>
                    <a:bodyPr/>
                    <a:lstStyle/>
                    <a:p>
                      <a:endParaRPr lang="en-G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81692"/>
                  </a:ext>
                </a:extLst>
              </a:tr>
              <a:tr h="593839"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GH" sz="1800" cap="none" spc="0" dirty="0"/>
                        <a:t>H.</a:t>
                      </a:r>
                      <a:r>
                        <a:rPr lang="en-US" sz="1800" cap="none" spc="0" dirty="0"/>
                        <a:t>P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/>
                        <a:t>H</a:t>
                      </a:r>
                      <a:r>
                        <a:rPr lang="en-GH" sz="1800" cap="none" spc="0" dirty="0"/>
                        <a:t>.A.O.S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GH" sz="1800" cap="none" spc="0" dirty="0"/>
                        <a:t>H.</a:t>
                      </a:r>
                      <a:r>
                        <a:rPr lang="en-US" sz="1800" cap="none" spc="0" dirty="0"/>
                        <a:t>P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/>
                        <a:t>H</a:t>
                      </a:r>
                      <a:r>
                        <a:rPr lang="en-GH" sz="1800" cap="none" spc="0" dirty="0"/>
                        <a:t>.A.O.S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/>
                        <a:t>H</a:t>
                      </a:r>
                      <a:r>
                        <a:rPr lang="en-GH" sz="1800" cap="none" spc="0" dirty="0"/>
                        <a:t>.</a:t>
                      </a:r>
                      <a:r>
                        <a:rPr lang="en-US" sz="1800" cap="none" spc="0" dirty="0"/>
                        <a:t>P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r>
                        <a:rPr lang="en-US" sz="1800" cap="none" spc="0" dirty="0"/>
                        <a:t>H</a:t>
                      </a:r>
                      <a:r>
                        <a:rPr lang="en-GH" sz="1800" cap="none" spc="0" dirty="0"/>
                        <a:t>.A.O.S</a:t>
                      </a:r>
                      <a:endParaRPr lang="en-GH" sz="1800" b="1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74697" marR="74697" marT="74697" marB="37349"/>
                </a:tc>
                <a:extLst>
                  <a:ext uri="{0D108BD9-81ED-4DB2-BD59-A6C34878D82A}">
                    <a16:rowId xmlns:a16="http://schemas.microsoft.com/office/drawing/2014/main" val="1338401432"/>
                  </a:ext>
                </a:extLst>
              </a:tr>
              <a:tr h="593839">
                <a:tc>
                  <a:txBody>
                    <a:bodyPr/>
                    <a:lstStyle/>
                    <a:p>
                      <a:r>
                        <a:rPr lang="en-GH" sz="2000" cap="none" spc="0"/>
                        <a:t>20</a:t>
                      </a:r>
                      <a:r>
                        <a:rPr lang="en-US" sz="2000" cap="none" spc="0"/>
                        <a:t>t</a:t>
                      </a:r>
                      <a:r>
                        <a:rPr lang="en-GH" sz="2000" cap="none" spc="0"/>
                        <a:t>h </a:t>
                      </a:r>
                      <a:r>
                        <a:rPr lang="en-US" sz="2000" cap="none" spc="0"/>
                        <a:t>C</a:t>
                      </a:r>
                      <a:r>
                        <a:rPr lang="en-GH" sz="2000" cap="none" spc="0"/>
                        <a:t>e</a:t>
                      </a:r>
                      <a:r>
                        <a:rPr lang="en-US" sz="2000" cap="none" spc="0"/>
                        <a:t>n</a:t>
                      </a:r>
                      <a:r>
                        <a:rPr lang="en-GH" sz="2000" cap="none" spc="0"/>
                        <a:t>t</a:t>
                      </a:r>
                      <a:r>
                        <a:rPr lang="en-US" sz="2000" cap="none" spc="0"/>
                        <a:t>u</a:t>
                      </a:r>
                      <a:r>
                        <a:rPr lang="en-GH" sz="2000" cap="none" spc="0"/>
                        <a:t>r</a:t>
                      </a:r>
                      <a:r>
                        <a:rPr lang="en-US" sz="2000" cap="none" spc="0"/>
                        <a:t>y</a:t>
                      </a:r>
                      <a:endParaRPr lang="en-GH" sz="20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extLst>
                  <a:ext uri="{0D108BD9-81ED-4DB2-BD59-A6C34878D82A}">
                    <a16:rowId xmlns:a16="http://schemas.microsoft.com/office/drawing/2014/main" val="1345546171"/>
                  </a:ext>
                </a:extLst>
              </a:tr>
              <a:tr h="593839">
                <a:tc>
                  <a:txBody>
                    <a:bodyPr/>
                    <a:lstStyle/>
                    <a:p>
                      <a:r>
                        <a:rPr lang="en-GH" sz="2000" cap="none" spc="0" dirty="0"/>
                        <a:t>21</a:t>
                      </a:r>
                      <a:r>
                        <a:rPr lang="en-US" sz="2000" cap="none" spc="0" dirty="0"/>
                        <a:t>s</a:t>
                      </a:r>
                      <a:r>
                        <a:rPr lang="en-GH" sz="2000" cap="none" spc="0" dirty="0"/>
                        <a:t>t </a:t>
                      </a:r>
                      <a:r>
                        <a:rPr lang="en-US" sz="2000" cap="none" spc="0" dirty="0"/>
                        <a:t>C</a:t>
                      </a:r>
                      <a:r>
                        <a:rPr lang="en-GH" sz="2000" cap="none" spc="0" dirty="0"/>
                        <a:t>e</a:t>
                      </a:r>
                      <a:r>
                        <a:rPr lang="en-US" sz="2000" cap="none" spc="0" dirty="0"/>
                        <a:t>n</a:t>
                      </a:r>
                      <a:r>
                        <a:rPr lang="en-GH" sz="2000" cap="none" spc="0" dirty="0"/>
                        <a:t>tury</a:t>
                      </a:r>
                      <a:endParaRPr lang="en-GH" sz="20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extLst>
                  <a:ext uri="{0D108BD9-81ED-4DB2-BD59-A6C34878D82A}">
                    <a16:rowId xmlns:a16="http://schemas.microsoft.com/office/drawing/2014/main" val="485750214"/>
                  </a:ext>
                </a:extLst>
              </a:tr>
              <a:tr h="921153">
                <a:tc>
                  <a:txBody>
                    <a:bodyPr/>
                    <a:lstStyle/>
                    <a:p>
                      <a:r>
                        <a:rPr lang="en-US" sz="2000" cap="none" spc="0" dirty="0"/>
                        <a:t>U</a:t>
                      </a:r>
                      <a:r>
                        <a:rPr lang="en-GH" sz="2000" cap="none" spc="0" dirty="0"/>
                        <a:t>n</a:t>
                      </a:r>
                      <a:r>
                        <a:rPr lang="en-US" sz="2000" cap="none" spc="0" dirty="0"/>
                        <a:t>k</a:t>
                      </a:r>
                      <a:r>
                        <a:rPr lang="en-GH" sz="2000" cap="none" spc="0" dirty="0"/>
                        <a:t>n</a:t>
                      </a:r>
                      <a:r>
                        <a:rPr lang="en-US" sz="2000" cap="none" spc="0" dirty="0"/>
                        <a:t>o</a:t>
                      </a:r>
                      <a:r>
                        <a:rPr lang="en-GH" sz="2000" cap="none" spc="0" dirty="0"/>
                        <a:t>w</a:t>
                      </a:r>
                      <a:r>
                        <a:rPr lang="en-US" sz="2000" cap="none" spc="0" dirty="0"/>
                        <a:t>n</a:t>
                      </a:r>
                      <a:r>
                        <a:rPr lang="en-GH" sz="2000" cap="none" spc="0" dirty="0"/>
                        <a:t> Y</a:t>
                      </a:r>
                      <a:r>
                        <a:rPr lang="en-US" sz="2000" cap="none" spc="0" dirty="0"/>
                        <a:t>e</a:t>
                      </a:r>
                      <a:r>
                        <a:rPr lang="en-GH" sz="2000" cap="none" spc="0" dirty="0"/>
                        <a:t>a</a:t>
                      </a:r>
                      <a:r>
                        <a:rPr lang="en-US" sz="2000" cap="none" spc="0" dirty="0"/>
                        <a:t>r</a:t>
                      </a:r>
                      <a:r>
                        <a:rPr lang="en-GH" sz="2000" cap="none" spc="0" dirty="0"/>
                        <a:t>s</a:t>
                      </a:r>
                      <a:endParaRPr lang="en-GH" sz="2000" b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tc>
                  <a:txBody>
                    <a:bodyPr/>
                    <a:lstStyle/>
                    <a:p>
                      <a:endParaRPr lang="en-GH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4697" marR="74697" marT="74697" marB="37349"/>
                </a:tc>
                <a:extLst>
                  <a:ext uri="{0D108BD9-81ED-4DB2-BD59-A6C34878D82A}">
                    <a16:rowId xmlns:a16="http://schemas.microsoft.com/office/drawing/2014/main" val="15250599"/>
                  </a:ext>
                </a:extLst>
              </a:tr>
            </a:tbl>
          </a:graphicData>
        </a:graphic>
      </p:graphicFrame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A5605466-937E-4013-AE9D-AA25235478F4}"/>
              </a:ext>
            </a:extLst>
          </p:cNvPr>
          <p:cNvSpPr/>
          <p:nvPr/>
        </p:nvSpPr>
        <p:spPr>
          <a:xfrm>
            <a:off x="4486278" y="3514725"/>
            <a:ext cx="385763" cy="371475"/>
          </a:xfrm>
          <a:prstGeom prst="noSmoking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>
              <a:solidFill>
                <a:schemeClr val="tx1"/>
              </a:solidFill>
            </a:endParaRP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27AEC8FE-6DA3-46BE-BC5E-A86116246B37}"/>
              </a:ext>
            </a:extLst>
          </p:cNvPr>
          <p:cNvSpPr/>
          <p:nvPr/>
        </p:nvSpPr>
        <p:spPr>
          <a:xfrm>
            <a:off x="5524503" y="3529012"/>
            <a:ext cx="385763" cy="371475"/>
          </a:xfrm>
          <a:prstGeom prst="noSmoking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>
              <a:solidFill>
                <a:schemeClr val="tx1"/>
              </a:solidFill>
            </a:endParaRPr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B454FC41-2B5A-48D8-BB63-107E6A72BA88}"/>
              </a:ext>
            </a:extLst>
          </p:cNvPr>
          <p:cNvSpPr/>
          <p:nvPr/>
        </p:nvSpPr>
        <p:spPr>
          <a:xfrm>
            <a:off x="6496062" y="4152903"/>
            <a:ext cx="385763" cy="371475"/>
          </a:xfrm>
          <a:prstGeom prst="noSmoking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>
              <a:solidFill>
                <a:schemeClr val="tx1"/>
              </a:solidFill>
            </a:endParaRPr>
          </a:p>
        </p:txBody>
      </p:sp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2C0D64CD-5D8A-4FDF-BD6C-EE821BBBDA0A}"/>
              </a:ext>
            </a:extLst>
          </p:cNvPr>
          <p:cNvSpPr/>
          <p:nvPr/>
        </p:nvSpPr>
        <p:spPr>
          <a:xfrm>
            <a:off x="7534287" y="4167190"/>
            <a:ext cx="385763" cy="371475"/>
          </a:xfrm>
          <a:prstGeom prst="noSmoking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>
              <a:solidFill>
                <a:schemeClr val="tx1"/>
              </a:solidFill>
            </a:endParaRPr>
          </a:p>
        </p:txBody>
      </p:sp>
      <p:sp>
        <p:nvSpPr>
          <p:cNvPr id="9" name="&quot;Not Allowed&quot; Symbol 8">
            <a:extLst>
              <a:ext uri="{FF2B5EF4-FFF2-40B4-BE49-F238E27FC236}">
                <a16:creationId xmlns:a16="http://schemas.microsoft.com/office/drawing/2014/main" id="{065092E6-D2F3-4528-9C03-EE78B0768B3D}"/>
              </a:ext>
            </a:extLst>
          </p:cNvPr>
          <p:cNvSpPr/>
          <p:nvPr/>
        </p:nvSpPr>
        <p:spPr>
          <a:xfrm>
            <a:off x="4510086" y="4867283"/>
            <a:ext cx="385763" cy="371475"/>
          </a:xfrm>
          <a:prstGeom prst="noSmoking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>
              <a:solidFill>
                <a:schemeClr val="tx1"/>
              </a:solidFill>
            </a:endParaRP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7CAE9C82-BFA3-4B62-9B34-33257E843E33}"/>
              </a:ext>
            </a:extLst>
          </p:cNvPr>
          <p:cNvSpPr/>
          <p:nvPr/>
        </p:nvSpPr>
        <p:spPr>
          <a:xfrm>
            <a:off x="5548311" y="4881570"/>
            <a:ext cx="385763" cy="371475"/>
          </a:xfrm>
          <a:prstGeom prst="noSmoking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>
              <a:solidFill>
                <a:schemeClr val="tx1"/>
              </a:solidFill>
            </a:endParaRP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F3D4187F-5F21-47E7-9A93-C689C66A9ED7}"/>
              </a:ext>
            </a:extLst>
          </p:cNvPr>
          <p:cNvSpPr/>
          <p:nvPr/>
        </p:nvSpPr>
        <p:spPr>
          <a:xfrm>
            <a:off x="8596329" y="3495676"/>
            <a:ext cx="385763" cy="371475"/>
          </a:xfrm>
          <a:prstGeom prst="noSmoking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>
              <a:solidFill>
                <a:schemeClr val="tx1"/>
              </a:solidFill>
            </a:endParaRP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20990A96-7752-4C74-A58A-11524D847948}"/>
              </a:ext>
            </a:extLst>
          </p:cNvPr>
          <p:cNvSpPr/>
          <p:nvPr/>
        </p:nvSpPr>
        <p:spPr>
          <a:xfrm>
            <a:off x="9634554" y="3509963"/>
            <a:ext cx="385763" cy="371475"/>
          </a:xfrm>
          <a:prstGeom prst="noSmoking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>
              <a:solidFill>
                <a:schemeClr val="tx1"/>
              </a:solidFill>
            </a:endParaRPr>
          </a:p>
        </p:txBody>
      </p:sp>
      <p:sp>
        <p:nvSpPr>
          <p:cNvPr id="13" name="Plus Sign 12">
            <a:extLst>
              <a:ext uri="{FF2B5EF4-FFF2-40B4-BE49-F238E27FC236}">
                <a16:creationId xmlns:a16="http://schemas.microsoft.com/office/drawing/2014/main" id="{055AAE11-3923-4F73-94CD-C06995DD501C}"/>
              </a:ext>
            </a:extLst>
          </p:cNvPr>
          <p:cNvSpPr/>
          <p:nvPr/>
        </p:nvSpPr>
        <p:spPr>
          <a:xfrm>
            <a:off x="4507705" y="4152902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C3131D82-3106-4E95-9D25-54772EF7BE60}"/>
              </a:ext>
            </a:extLst>
          </p:cNvPr>
          <p:cNvSpPr/>
          <p:nvPr/>
        </p:nvSpPr>
        <p:spPr>
          <a:xfrm>
            <a:off x="5517361" y="4162425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5" name="Plus Sign 14">
            <a:extLst>
              <a:ext uri="{FF2B5EF4-FFF2-40B4-BE49-F238E27FC236}">
                <a16:creationId xmlns:a16="http://schemas.microsoft.com/office/drawing/2014/main" id="{D617827A-22D1-47E0-A75C-7A7D0E26698A}"/>
              </a:ext>
            </a:extLst>
          </p:cNvPr>
          <p:cNvSpPr/>
          <p:nvPr/>
        </p:nvSpPr>
        <p:spPr>
          <a:xfrm>
            <a:off x="6574639" y="4862518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6" name="Plus Sign 15">
            <a:extLst>
              <a:ext uri="{FF2B5EF4-FFF2-40B4-BE49-F238E27FC236}">
                <a16:creationId xmlns:a16="http://schemas.microsoft.com/office/drawing/2014/main" id="{12953C39-B30D-42F2-A6B3-8373CEFAF150}"/>
              </a:ext>
            </a:extLst>
          </p:cNvPr>
          <p:cNvSpPr/>
          <p:nvPr/>
        </p:nvSpPr>
        <p:spPr>
          <a:xfrm>
            <a:off x="7584295" y="4872041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56DF5FF2-2783-48BA-A20B-B8BEA3697EF2}"/>
              </a:ext>
            </a:extLst>
          </p:cNvPr>
          <p:cNvSpPr/>
          <p:nvPr/>
        </p:nvSpPr>
        <p:spPr>
          <a:xfrm>
            <a:off x="6546065" y="3505196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41FE0ED3-D739-4554-82FA-A10CB5D78491}"/>
              </a:ext>
            </a:extLst>
          </p:cNvPr>
          <p:cNvSpPr/>
          <p:nvPr/>
        </p:nvSpPr>
        <p:spPr>
          <a:xfrm>
            <a:off x="7555721" y="3514719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8A9A6509-839B-4CCE-B0C5-F7A5CB067A66}"/>
              </a:ext>
            </a:extLst>
          </p:cNvPr>
          <p:cNvSpPr/>
          <p:nvPr/>
        </p:nvSpPr>
        <p:spPr>
          <a:xfrm>
            <a:off x="8570136" y="4157662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B25A4214-CECF-4087-90B8-492CBC7A0904}"/>
              </a:ext>
            </a:extLst>
          </p:cNvPr>
          <p:cNvSpPr/>
          <p:nvPr/>
        </p:nvSpPr>
        <p:spPr>
          <a:xfrm>
            <a:off x="9579792" y="4167185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6AA3766D-2133-48F6-946F-40620C9B5AE8}"/>
              </a:ext>
            </a:extLst>
          </p:cNvPr>
          <p:cNvSpPr/>
          <p:nvPr/>
        </p:nvSpPr>
        <p:spPr>
          <a:xfrm>
            <a:off x="8608234" y="4895854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CB0554AD-8831-4192-A0EA-E319FB5846EE}"/>
              </a:ext>
            </a:extLst>
          </p:cNvPr>
          <p:cNvSpPr/>
          <p:nvPr/>
        </p:nvSpPr>
        <p:spPr>
          <a:xfrm>
            <a:off x="9617890" y="4905377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9A49C147-FDA3-4DE3-BFE7-9F6F77BE6C6D}"/>
              </a:ext>
            </a:extLst>
          </p:cNvPr>
          <p:cNvSpPr/>
          <p:nvPr/>
        </p:nvSpPr>
        <p:spPr>
          <a:xfrm>
            <a:off x="359566" y="6262690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7AFB7591-3F6F-442B-A778-5F3CC743D244}"/>
              </a:ext>
            </a:extLst>
          </p:cNvPr>
          <p:cNvSpPr/>
          <p:nvPr/>
        </p:nvSpPr>
        <p:spPr>
          <a:xfrm>
            <a:off x="812006" y="6257925"/>
            <a:ext cx="385763" cy="385063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FDB868C0-B1C9-4F80-9847-221F68C2EA9A}"/>
              </a:ext>
            </a:extLst>
          </p:cNvPr>
          <p:cNvSpPr/>
          <p:nvPr/>
        </p:nvSpPr>
        <p:spPr>
          <a:xfrm>
            <a:off x="6734189" y="6291276"/>
            <a:ext cx="385763" cy="371475"/>
          </a:xfrm>
          <a:prstGeom prst="noSmoking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>
              <a:solidFill>
                <a:schemeClr val="tx1"/>
              </a:solidFill>
            </a:endParaRPr>
          </a:p>
        </p:txBody>
      </p:sp>
      <p:sp>
        <p:nvSpPr>
          <p:cNvPr id="26" name="&quot;Not Allowed&quot; Symbol 25">
            <a:extLst>
              <a:ext uri="{FF2B5EF4-FFF2-40B4-BE49-F238E27FC236}">
                <a16:creationId xmlns:a16="http://schemas.microsoft.com/office/drawing/2014/main" id="{C3D82694-0485-4F49-8EEB-29C14ACE2CA6}"/>
              </a:ext>
            </a:extLst>
          </p:cNvPr>
          <p:cNvSpPr/>
          <p:nvPr/>
        </p:nvSpPr>
        <p:spPr>
          <a:xfrm>
            <a:off x="7258058" y="6291275"/>
            <a:ext cx="385763" cy="371475"/>
          </a:xfrm>
          <a:prstGeom prst="noSmoking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696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computer, skyscraper&#10;&#10;Description automatically generated">
            <a:extLst>
              <a:ext uri="{FF2B5EF4-FFF2-40B4-BE49-F238E27FC236}">
                <a16:creationId xmlns:a16="http://schemas.microsoft.com/office/drawing/2014/main" id="{AA4CF16D-449F-E49F-EA80-E0122DBA0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43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E2F45-C2D2-4215-BCDA-8F8F0DBB3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GH"/>
              <a:t>PLATFORM </a:t>
            </a:r>
            <a:r>
              <a:rPr lang="en-US"/>
              <a:t>A</a:t>
            </a:r>
            <a:r>
              <a:rPr lang="en-GH"/>
              <a:t>N</a:t>
            </a:r>
            <a:r>
              <a:rPr lang="en-US"/>
              <a:t>D</a:t>
            </a:r>
            <a:r>
              <a:rPr lang="en-GH"/>
              <a:t> </a:t>
            </a:r>
            <a:r>
              <a:rPr lang="en-US"/>
              <a:t>L</a:t>
            </a:r>
            <a:r>
              <a:rPr lang="en-GH"/>
              <a:t>I</a:t>
            </a:r>
            <a:r>
              <a:rPr lang="en-US"/>
              <a:t>B</a:t>
            </a:r>
            <a:r>
              <a:rPr lang="en-GH"/>
              <a:t>R</a:t>
            </a:r>
            <a:r>
              <a:rPr lang="en-US"/>
              <a:t>A</a:t>
            </a:r>
            <a:r>
              <a:rPr lang="en-GH"/>
              <a:t>R</a:t>
            </a:r>
            <a:r>
              <a:rPr lang="en-US"/>
              <a:t>I</a:t>
            </a:r>
            <a:r>
              <a:rPr lang="en-GH"/>
              <a:t>E</a:t>
            </a:r>
            <a:r>
              <a:rPr lang="en-US"/>
              <a:t>S</a:t>
            </a:r>
            <a:endParaRPr lang="en-GH"/>
          </a:p>
        </p:txBody>
      </p: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3A598-752F-4601-9A71-6C920199A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GH"/>
              <a:t>P</a:t>
            </a:r>
            <a:r>
              <a:rPr lang="en-US"/>
              <a:t>y</a:t>
            </a:r>
            <a:r>
              <a:rPr lang="en-GH"/>
              <a:t>t</a:t>
            </a:r>
            <a:r>
              <a:rPr lang="en-US"/>
              <a:t>h</a:t>
            </a:r>
            <a:r>
              <a:rPr lang="en-GH"/>
              <a:t>o</a:t>
            </a:r>
            <a:r>
              <a:rPr lang="en-US"/>
              <a:t>n</a:t>
            </a:r>
            <a:r>
              <a:rPr lang="en-GH"/>
              <a:t> </a:t>
            </a:r>
            <a:r>
              <a:rPr lang="en-US"/>
              <a:t>I</a:t>
            </a:r>
            <a:r>
              <a:rPr lang="en-GH"/>
              <a:t>D</a:t>
            </a:r>
            <a:r>
              <a:rPr lang="en-US"/>
              <a:t>E</a:t>
            </a:r>
            <a:r>
              <a:rPr lang="en-GH"/>
              <a:t> (</a:t>
            </a:r>
            <a:r>
              <a:rPr lang="en-US"/>
              <a:t>J</a:t>
            </a:r>
            <a:r>
              <a:rPr lang="en-GH"/>
              <a:t>u</a:t>
            </a:r>
            <a:r>
              <a:rPr lang="en-US"/>
              <a:t>p</a:t>
            </a:r>
            <a:r>
              <a:rPr lang="en-GH"/>
              <a:t>y</a:t>
            </a:r>
            <a:r>
              <a:rPr lang="en-US"/>
              <a:t>t</a:t>
            </a:r>
            <a:r>
              <a:rPr lang="en-GH"/>
              <a:t>e</a:t>
            </a:r>
            <a:r>
              <a:rPr lang="en-US"/>
              <a:t>r</a:t>
            </a:r>
            <a:r>
              <a:rPr lang="en-GH"/>
              <a:t> </a:t>
            </a:r>
            <a:r>
              <a:rPr lang="en-US"/>
              <a:t>N</a:t>
            </a:r>
            <a:r>
              <a:rPr lang="en-GH"/>
              <a:t>o</a:t>
            </a:r>
            <a:r>
              <a:rPr lang="en-US"/>
              <a:t>t</a:t>
            </a:r>
            <a:r>
              <a:rPr lang="en-GH"/>
              <a:t>e</a:t>
            </a:r>
            <a:r>
              <a:rPr lang="en-US"/>
              <a:t>b</a:t>
            </a:r>
            <a:r>
              <a:rPr lang="en-GH"/>
              <a:t>o</a:t>
            </a:r>
            <a:r>
              <a:rPr lang="en-US"/>
              <a:t>o</a:t>
            </a:r>
            <a:r>
              <a:rPr lang="en-GH"/>
              <a:t>k)</a:t>
            </a:r>
          </a:p>
          <a:p>
            <a:r>
              <a:rPr lang="en-GH"/>
              <a:t>Pandas </a:t>
            </a:r>
          </a:p>
          <a:p>
            <a:r>
              <a:rPr lang="en-GH"/>
              <a:t>Matplotlib</a:t>
            </a:r>
          </a:p>
          <a:p>
            <a:r>
              <a:rPr lang="en-GH"/>
              <a:t>Seaborn</a:t>
            </a:r>
          </a:p>
          <a:p>
            <a:pPr marL="0" indent="0">
              <a:buNone/>
            </a:pPr>
            <a:endParaRPr lang="en-GH"/>
          </a:p>
          <a:p>
            <a:endParaRPr lang="en-GH"/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BC4C3-21C2-7A0D-0E54-35EB94F41B7E}"/>
              </a:ext>
            </a:extLst>
          </p:cNvPr>
          <p:cNvSpPr txBox="1"/>
          <p:nvPr/>
        </p:nvSpPr>
        <p:spPr>
          <a:xfrm>
            <a:off x="9418484" y="6657945"/>
            <a:ext cx="27735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755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5B21-C69F-4631-8C8A-9C100646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602814"/>
            <a:ext cx="9520158" cy="10492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GH" dirty="0">
                <a:solidFill>
                  <a:schemeClr val="bg1"/>
                </a:solidFill>
              </a:rPr>
              <a:t>R</a:t>
            </a:r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GH" dirty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en-GH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GH" dirty="0">
                <a:solidFill>
                  <a:schemeClr val="bg1"/>
                </a:solidFill>
              </a:rPr>
              <a:t>E</a:t>
            </a:r>
            <a:r>
              <a:rPr lang="en-US" dirty="0">
                <a:solidFill>
                  <a:schemeClr val="bg1"/>
                </a:solidFill>
              </a:rPr>
              <a:t>S</a:t>
            </a:r>
            <a:endParaRPr lang="en-GH" dirty="0">
              <a:solidFill>
                <a:schemeClr val="bg1"/>
              </a:solidFill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35CE1657-DF6F-40BC-8FE3-BE50BE6CC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1473667"/>
              </p:ext>
            </p:extLst>
          </p:nvPr>
        </p:nvGraphicFramePr>
        <p:xfrm>
          <a:off x="1534696" y="1788460"/>
          <a:ext cx="9520158" cy="367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70383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4" name="Straight Connector 13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35926FA-0A33-4EE3-D1F6-7213F7C361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091" t="22144" b="401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C562DE78-580F-4E33-8E0C-A3C187D3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08FAC4-4355-494C-8D05-BEDB5B83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726267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400">
                <a:solidFill>
                  <a:srgbClr val="FFFFFE"/>
                </a:solidFill>
              </a:rPr>
              <a:t>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D31249-7B43-4476-A45B-4B0849A69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5512" y="4669144"/>
            <a:ext cx="6726266" cy="716529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>
                <a:solidFill>
                  <a:srgbClr val="FFFFFE"/>
                </a:solidFill>
              </a:rPr>
              <a:t>A Summary of everything analyzed</a:t>
            </a:r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9EEC4E69-7E75-4FC0-8AC7-FCEEEC43F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48548" y="3235780"/>
            <a:ext cx="0" cy="1253291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3199C04-8C03-DD15-0D9D-004CBFAAFF33}"/>
              </a:ext>
            </a:extLst>
          </p:cNvPr>
          <p:cNvSpPr txBox="1"/>
          <p:nvPr/>
        </p:nvSpPr>
        <p:spPr>
          <a:xfrm>
            <a:off x="9735576" y="6657945"/>
            <a:ext cx="24561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579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E96B753D-0562-5D9F-4047-898BD835F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448" b="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6F435B-E179-4620-977D-F85FA57D8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B886D-A75D-4DCC-B78E-6269D46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350" y="3236470"/>
            <a:ext cx="6741219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/>
            <a:r>
              <a:rPr lang="en-US" sz="4400" dirty="0">
                <a:solidFill>
                  <a:srgbClr val="FFFFFE"/>
                </a:solidFill>
              </a:rPr>
              <a:t>POPULARITY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1F0CD-EB57-4274-98B2-D5003BFB6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8350" y="4669144"/>
            <a:ext cx="6741218" cy="716529"/>
          </a:xfrm>
        </p:spPr>
        <p:txBody>
          <a:bodyPr vert="horz" lIns="91440" tIns="91440" rIns="91440" bIns="91440" rtlCol="0">
            <a:normAutofit/>
          </a:bodyPr>
          <a:lstStyle/>
          <a:p>
            <a:pPr algn="r"/>
            <a:r>
              <a:rPr lang="en-US" sz="2000" cap="all" dirty="0">
                <a:solidFill>
                  <a:srgbClr val="FFFFFE"/>
                </a:solidFill>
              </a:rPr>
              <a:t>20th Century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BDFBFE-124F-4FE6-B780-27D34DEB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22461" y="3227222"/>
            <a:ext cx="0" cy="1261849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91D51AB-5846-43DF-381F-9F84DC833263}"/>
              </a:ext>
            </a:extLst>
          </p:cNvPr>
          <p:cNvSpPr txBox="1"/>
          <p:nvPr/>
        </p:nvSpPr>
        <p:spPr>
          <a:xfrm>
            <a:off x="9418181" y="6657945"/>
            <a:ext cx="27735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800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olour chart with labels">
            <a:extLst>
              <a:ext uri="{FF2B5EF4-FFF2-40B4-BE49-F238E27FC236}">
                <a16:creationId xmlns:a16="http://schemas.microsoft.com/office/drawing/2014/main" id="{C1A2EE23-A1CE-4BB3-986E-F2BE293DF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4044" b="155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A60874-D0E7-40CD-A41A-6FE6B0384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673" y="757247"/>
            <a:ext cx="3771900" cy="452913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6227AC5-9524-42F1-AD5D-71960546E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01012" y="771529"/>
            <a:ext cx="3916319" cy="452913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F7C2BA-ABA2-4AF6-BC87-CF082CA2F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69" y="728667"/>
            <a:ext cx="3771900" cy="452913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13E9E5-30C5-4A63-A996-FDDD47B52AAD}"/>
              </a:ext>
            </a:extLst>
          </p:cNvPr>
          <p:cNvSpPr txBox="1"/>
          <p:nvPr/>
        </p:nvSpPr>
        <p:spPr>
          <a:xfrm>
            <a:off x="300038" y="5529257"/>
            <a:ext cx="325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Publisher</a:t>
            </a:r>
            <a:endParaRPr lang="en-GH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BDD0A-0C20-4E96-BA87-FB168726AB4F}"/>
              </a:ext>
            </a:extLst>
          </p:cNvPr>
          <p:cNvSpPr txBox="1"/>
          <p:nvPr/>
        </p:nvSpPr>
        <p:spPr>
          <a:xfrm>
            <a:off x="4944769" y="5543545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Genre</a:t>
            </a:r>
            <a:endParaRPr lang="en-GH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8CAA69-7505-42BC-8483-706DE379FDC6}"/>
              </a:ext>
            </a:extLst>
          </p:cNvPr>
          <p:cNvSpPr txBox="1"/>
          <p:nvPr/>
        </p:nvSpPr>
        <p:spPr>
          <a:xfrm>
            <a:off x="9297685" y="5514975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Platform</a:t>
            </a:r>
            <a:endParaRPr lang="en-GH" sz="2400" dirty="0"/>
          </a:p>
        </p:txBody>
      </p:sp>
    </p:spTree>
    <p:extLst>
      <p:ext uri="{BB962C8B-B14F-4D97-AF65-F5344CB8AC3E}">
        <p14:creationId xmlns:p14="http://schemas.microsoft.com/office/powerpoint/2010/main" val="753901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7DB9263-7877-5FF5-430B-9EA986D1A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21" r="-1" b="22005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B886D-A75D-4DCC-B78E-6269D46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>
                <a:solidFill>
                  <a:srgbClr val="FFFFFE"/>
                </a:solidFill>
              </a:rPr>
              <a:t>AVERAGE OVERALL SALES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1F0CD-EB57-4274-98B2-D5003BFB6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056" y="996610"/>
            <a:ext cx="3363901" cy="4864780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algn="r"/>
            <a:r>
              <a:rPr lang="en-US" sz="2800" cap="all" dirty="0"/>
              <a:t>20th Century</a:t>
            </a:r>
            <a:endParaRPr lang="en-US" sz="2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87A3ACE-EE82-F762-9096-6741170B44D6}"/>
              </a:ext>
            </a:extLst>
          </p:cNvPr>
          <p:cNvSpPr txBox="1"/>
          <p:nvPr/>
        </p:nvSpPr>
        <p:spPr>
          <a:xfrm>
            <a:off x="9418179" y="6657945"/>
            <a:ext cx="27735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001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lour chart with labels">
            <a:extLst>
              <a:ext uri="{FF2B5EF4-FFF2-40B4-BE49-F238E27FC236}">
                <a16:creationId xmlns:a16="http://schemas.microsoft.com/office/drawing/2014/main" id="{CBBA0375-DE9A-4D35-BDD3-0AE7F62BF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4044" b="1559"/>
          <a:stretch/>
        </p:blipFill>
        <p:spPr>
          <a:xfrm>
            <a:off x="0" y="13691"/>
            <a:ext cx="12191695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4094D4-0B7C-40D0-A31A-2F4029668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00" y="754743"/>
            <a:ext cx="3835586" cy="5036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776610-5A00-4546-9A69-2F9D3A95D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910" y="754743"/>
            <a:ext cx="3922766" cy="50654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093A0-9BC4-4967-B00E-186AA4A19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700" y="754742"/>
            <a:ext cx="3895000" cy="50654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5309F2-4210-4EED-82C7-2623928E3DE4}"/>
              </a:ext>
            </a:extLst>
          </p:cNvPr>
          <p:cNvSpPr txBox="1"/>
          <p:nvPr/>
        </p:nvSpPr>
        <p:spPr>
          <a:xfrm>
            <a:off x="8720293" y="6224779"/>
            <a:ext cx="325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Publisher</a:t>
            </a:r>
            <a:endParaRPr lang="en-GH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09B29-230F-4B96-A960-5F5D31BED9DA}"/>
              </a:ext>
            </a:extLst>
          </p:cNvPr>
          <p:cNvSpPr txBox="1"/>
          <p:nvPr/>
        </p:nvSpPr>
        <p:spPr>
          <a:xfrm>
            <a:off x="575969" y="6224779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Genre</a:t>
            </a:r>
            <a:endParaRPr lang="en-GH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F5330-017C-46B6-8CAF-A9C99DE9657D}"/>
              </a:ext>
            </a:extLst>
          </p:cNvPr>
          <p:cNvSpPr txBox="1"/>
          <p:nvPr/>
        </p:nvSpPr>
        <p:spPr>
          <a:xfrm>
            <a:off x="4957914" y="6254555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Platform</a:t>
            </a:r>
            <a:endParaRPr lang="en-GH" sz="2400" dirty="0"/>
          </a:p>
        </p:txBody>
      </p:sp>
    </p:spTree>
    <p:extLst>
      <p:ext uri="{BB962C8B-B14F-4D97-AF65-F5344CB8AC3E}">
        <p14:creationId xmlns:p14="http://schemas.microsoft.com/office/powerpoint/2010/main" val="3880557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E96B753D-0562-5D9F-4047-898BD835F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448" b="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B886D-A75D-4DCC-B78E-6269D46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6470"/>
            <a:ext cx="8129569" cy="2380559"/>
          </a:xfrm>
          <a:solidFill>
            <a:schemeClr val="tx1">
              <a:alpha val="56000"/>
            </a:schemeClr>
          </a:solidFill>
        </p:spPr>
        <p:txBody>
          <a:bodyPr vert="horz" lIns="91440" tIns="45720" rIns="91440" bIns="0" rtlCol="0" anchor="b">
            <a:normAutofit/>
          </a:bodyPr>
          <a:lstStyle/>
          <a:p>
            <a:pPr algn="r"/>
            <a:r>
              <a:rPr lang="en-US" sz="4400" dirty="0">
                <a:solidFill>
                  <a:srgbClr val="FFFFFE"/>
                </a:solidFill>
              </a:rPr>
              <a:t>POPULARITY</a:t>
            </a:r>
            <a:br>
              <a:rPr lang="en-US" sz="4400" dirty="0">
                <a:solidFill>
                  <a:srgbClr val="FFFFFE"/>
                </a:solidFill>
              </a:rPr>
            </a:br>
            <a:r>
              <a:rPr lang="en-US" sz="2000" cap="all" dirty="0">
                <a:solidFill>
                  <a:srgbClr val="FFFFFE"/>
                </a:solidFill>
                <a:latin typeface="+mn-lt"/>
                <a:ea typeface="+mn-ea"/>
                <a:cs typeface="+mn-cs"/>
              </a:rPr>
              <a:t>21st Century</a:t>
            </a:r>
            <a:br>
              <a:rPr lang="en-US" sz="4400" cap="all" dirty="0">
                <a:solidFill>
                  <a:srgbClr val="FFFFFE"/>
                </a:solidFill>
              </a:rPr>
            </a:br>
            <a:endParaRPr lang="en-US" sz="4400" dirty="0">
              <a:solidFill>
                <a:srgbClr val="FFFFF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D51AB-5846-43DF-381F-9F84DC833263}"/>
              </a:ext>
            </a:extLst>
          </p:cNvPr>
          <p:cNvSpPr txBox="1"/>
          <p:nvPr/>
        </p:nvSpPr>
        <p:spPr>
          <a:xfrm>
            <a:off x="9418181" y="6657945"/>
            <a:ext cx="27735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146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olour chart with labels">
            <a:extLst>
              <a:ext uri="{FF2B5EF4-FFF2-40B4-BE49-F238E27FC236}">
                <a16:creationId xmlns:a16="http://schemas.microsoft.com/office/drawing/2014/main" id="{C1A2EE23-A1CE-4BB3-986E-F2BE293DF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4044" b="155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13E9E5-30C5-4A63-A996-FDDD47B52AAD}"/>
              </a:ext>
            </a:extLst>
          </p:cNvPr>
          <p:cNvSpPr txBox="1"/>
          <p:nvPr/>
        </p:nvSpPr>
        <p:spPr>
          <a:xfrm>
            <a:off x="300038" y="5529257"/>
            <a:ext cx="325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Publisher</a:t>
            </a:r>
            <a:endParaRPr lang="en-GH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BDD0A-0C20-4E96-BA87-FB168726AB4F}"/>
              </a:ext>
            </a:extLst>
          </p:cNvPr>
          <p:cNvSpPr txBox="1"/>
          <p:nvPr/>
        </p:nvSpPr>
        <p:spPr>
          <a:xfrm>
            <a:off x="4944769" y="5543545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Genre</a:t>
            </a:r>
            <a:endParaRPr lang="en-GH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8CAA69-7505-42BC-8483-706DE379FDC6}"/>
              </a:ext>
            </a:extLst>
          </p:cNvPr>
          <p:cNvSpPr txBox="1"/>
          <p:nvPr/>
        </p:nvSpPr>
        <p:spPr>
          <a:xfrm>
            <a:off x="9297685" y="5514975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Platform</a:t>
            </a:r>
            <a:endParaRPr lang="en-GH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892251-CA2C-49FB-9FA9-B8857177C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443" y="757695"/>
            <a:ext cx="3771900" cy="452913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AA1715-6474-4DF3-8AAA-CDA3D9131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75" y="761981"/>
            <a:ext cx="3771899" cy="44958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AFEE28-43FA-4794-B5DF-6338940A9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196" y="757695"/>
            <a:ext cx="3916285" cy="452913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76883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77980C74-AF2A-4450-847A-E743B22A2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 descr="Business analysis chart on digital tablet - ID: 380326">
            <a:extLst>
              <a:ext uri="{FF2B5EF4-FFF2-40B4-BE49-F238E27FC236}">
                <a16:creationId xmlns:a16="http://schemas.microsoft.com/office/drawing/2014/main" id="{30FAEBF7-4221-4424-BCB0-603E26A15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624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AE2205-BB94-4E9D-9814-150B9639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-GH" b="1" dirty="0">
                <a:solidFill>
                  <a:schemeClr val="bg1"/>
                </a:solidFill>
              </a:rPr>
              <a:t>YPOTHESIS</a:t>
            </a:r>
          </a:p>
        </p:txBody>
      </p:sp>
      <p:cxnSp>
        <p:nvCxnSpPr>
          <p:cNvPr id="22" name="Straight Connector 10">
            <a:extLst>
              <a:ext uri="{FF2B5EF4-FFF2-40B4-BE49-F238E27FC236}">
                <a16:creationId xmlns:a16="http://schemas.microsoft.com/office/drawing/2014/main" id="{E9CE1AD2-68C8-4D23-BCA6-A6714F325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0874" y="1996645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12">
            <a:extLst>
              <a:ext uri="{FF2B5EF4-FFF2-40B4-BE49-F238E27FC236}">
                <a16:creationId xmlns:a16="http://schemas.microsoft.com/office/drawing/2014/main" id="{698C92D5-DA82-49A4-B257-78C3125F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91E7E50F-28CC-4D08-BDB7-339A34FACB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620639"/>
              </p:ext>
            </p:extLst>
          </p:nvPr>
        </p:nvGraphicFramePr>
        <p:xfrm>
          <a:off x="1130270" y="2142642"/>
          <a:ext cx="9604375" cy="3695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3561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77DB9263-7877-5FF5-430B-9EA986D1A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21" r="-1" b="22005"/>
          <a:stretch/>
        </p:blipFill>
        <p:spPr>
          <a:xfrm>
            <a:off x="20" y="10"/>
            <a:ext cx="12191675" cy="68579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B886D-A75D-4DCC-B78E-6269D46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>
                <a:solidFill>
                  <a:srgbClr val="FFFFFE"/>
                </a:solidFill>
              </a:rPr>
              <a:t>AVERAGE OVERALL SALES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1F0CD-EB57-4274-98B2-D5003BFB6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056" y="996610"/>
            <a:ext cx="3363901" cy="4864780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algn="r"/>
            <a:r>
              <a:rPr lang="en-US" sz="2800" b="1" cap="all" dirty="0">
                <a:solidFill>
                  <a:schemeClr val="bg1"/>
                </a:solidFill>
              </a:rPr>
              <a:t>21st Century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A3ACE-EE82-F762-9096-6741170B44D6}"/>
              </a:ext>
            </a:extLst>
          </p:cNvPr>
          <p:cNvSpPr txBox="1"/>
          <p:nvPr/>
        </p:nvSpPr>
        <p:spPr>
          <a:xfrm>
            <a:off x="9418179" y="6657945"/>
            <a:ext cx="27735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122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olour chart with labels">
            <a:extLst>
              <a:ext uri="{FF2B5EF4-FFF2-40B4-BE49-F238E27FC236}">
                <a16:creationId xmlns:a16="http://schemas.microsoft.com/office/drawing/2014/main" id="{D5A1CDF3-C170-467E-BE7A-CD8310927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4044" b="155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208D8E0-E5F1-4831-97CA-379A7CBC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60" y="512674"/>
            <a:ext cx="3717641" cy="50462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2DDDE-3113-4135-BE06-76DEBFA4D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258" y="512674"/>
            <a:ext cx="3611032" cy="50462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40FDCC-E4D4-4347-ABFE-DEA70CCAA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3147" y="524795"/>
            <a:ext cx="3869197" cy="50341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431F1F-A749-429B-AAF3-6B52CF65237A}"/>
              </a:ext>
            </a:extLst>
          </p:cNvPr>
          <p:cNvSpPr txBox="1"/>
          <p:nvPr/>
        </p:nvSpPr>
        <p:spPr>
          <a:xfrm>
            <a:off x="8720293" y="6224779"/>
            <a:ext cx="325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Publisher</a:t>
            </a:r>
            <a:endParaRPr lang="en-GH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BF0F0-FAE9-470E-9E64-F78CF5874143}"/>
              </a:ext>
            </a:extLst>
          </p:cNvPr>
          <p:cNvSpPr txBox="1"/>
          <p:nvPr/>
        </p:nvSpPr>
        <p:spPr>
          <a:xfrm>
            <a:off x="575969" y="6224779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Genre</a:t>
            </a:r>
            <a:endParaRPr lang="en-GH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0368ED-7934-4BA5-ABD3-560B19C59287}"/>
              </a:ext>
            </a:extLst>
          </p:cNvPr>
          <p:cNvSpPr txBox="1"/>
          <p:nvPr/>
        </p:nvSpPr>
        <p:spPr>
          <a:xfrm>
            <a:off x="4957914" y="6254555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Platform</a:t>
            </a:r>
            <a:endParaRPr lang="en-GH" sz="2400" dirty="0"/>
          </a:p>
        </p:txBody>
      </p:sp>
    </p:spTree>
    <p:extLst>
      <p:ext uri="{BB962C8B-B14F-4D97-AF65-F5344CB8AC3E}">
        <p14:creationId xmlns:p14="http://schemas.microsoft.com/office/powerpoint/2010/main" val="339819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E96B753D-0562-5D9F-4047-898BD835F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4448" b="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B886D-A75D-4DCC-B78E-6269D46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30172"/>
            <a:ext cx="6741219" cy="1959427"/>
          </a:xfrm>
          <a:solidFill>
            <a:schemeClr val="tx1">
              <a:alpha val="48000"/>
            </a:schemeClr>
          </a:solidFill>
        </p:spPr>
        <p:txBody>
          <a:bodyPr vert="horz" lIns="91440" tIns="45720" rIns="91440" bIns="0" rtlCol="0" anchor="b">
            <a:normAutofit/>
          </a:bodyPr>
          <a:lstStyle/>
          <a:p>
            <a:pPr algn="r"/>
            <a:r>
              <a:rPr lang="en-US" sz="4400" dirty="0">
                <a:solidFill>
                  <a:srgbClr val="FFFFFE"/>
                </a:solidFill>
              </a:rPr>
              <a:t>POPULARITY</a:t>
            </a:r>
            <a:br>
              <a:rPr lang="en-US" sz="4400" dirty="0">
                <a:solidFill>
                  <a:srgbClr val="FFFFFE"/>
                </a:solidFill>
              </a:rPr>
            </a:br>
            <a:r>
              <a:rPr lang="en-US" sz="2200" cap="all" dirty="0">
                <a:solidFill>
                  <a:srgbClr val="FFFFFE"/>
                </a:solidFill>
              </a:rPr>
              <a:t>unknown year</a:t>
            </a:r>
            <a:br>
              <a:rPr lang="en-US" sz="4400" cap="all" dirty="0">
                <a:solidFill>
                  <a:srgbClr val="FFFFFE"/>
                </a:solidFill>
              </a:rPr>
            </a:br>
            <a:endParaRPr lang="en-US" sz="4400" dirty="0">
              <a:solidFill>
                <a:srgbClr val="FFFFF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D51AB-5846-43DF-381F-9F84DC833263}"/>
              </a:ext>
            </a:extLst>
          </p:cNvPr>
          <p:cNvSpPr txBox="1"/>
          <p:nvPr/>
        </p:nvSpPr>
        <p:spPr>
          <a:xfrm>
            <a:off x="9418181" y="6657945"/>
            <a:ext cx="27735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2770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olour chart with labels">
            <a:extLst>
              <a:ext uri="{FF2B5EF4-FFF2-40B4-BE49-F238E27FC236}">
                <a16:creationId xmlns:a16="http://schemas.microsoft.com/office/drawing/2014/main" id="{C1A2EE23-A1CE-4BB3-986E-F2BE293DF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4044" b="1559"/>
          <a:stretch/>
        </p:blipFill>
        <p:spPr>
          <a:xfrm>
            <a:off x="305" y="-14504"/>
            <a:ext cx="12191695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13E9E5-30C5-4A63-A996-FDDD47B52AAD}"/>
              </a:ext>
            </a:extLst>
          </p:cNvPr>
          <p:cNvSpPr txBox="1"/>
          <p:nvPr/>
        </p:nvSpPr>
        <p:spPr>
          <a:xfrm>
            <a:off x="300038" y="5529257"/>
            <a:ext cx="325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Publisher</a:t>
            </a:r>
            <a:endParaRPr lang="en-GH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BDD0A-0C20-4E96-BA87-FB168726AB4F}"/>
              </a:ext>
            </a:extLst>
          </p:cNvPr>
          <p:cNvSpPr txBox="1"/>
          <p:nvPr/>
        </p:nvSpPr>
        <p:spPr>
          <a:xfrm>
            <a:off x="4944769" y="5543545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Genre</a:t>
            </a:r>
            <a:endParaRPr lang="en-GH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8CAA69-7505-42BC-8483-706DE379FDC6}"/>
              </a:ext>
            </a:extLst>
          </p:cNvPr>
          <p:cNvSpPr txBox="1"/>
          <p:nvPr/>
        </p:nvSpPr>
        <p:spPr>
          <a:xfrm>
            <a:off x="9297685" y="5514975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Platform</a:t>
            </a:r>
            <a:endParaRPr lang="en-GH" sz="2400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5428F77-99AE-4C9B-BDBF-6421942D5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88943" y="791235"/>
            <a:ext cx="3771899" cy="44665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6" name="Content Placeholder 1">
            <a:extLst>
              <a:ext uri="{FF2B5EF4-FFF2-40B4-BE49-F238E27FC236}">
                <a16:creationId xmlns:a16="http://schemas.microsoft.com/office/drawing/2014/main" id="{8236A782-7F96-4239-AA4E-A06F33A70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554" y="819805"/>
            <a:ext cx="3684442" cy="445228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" name="Content Placeholder 1">
            <a:extLst>
              <a:ext uri="{FF2B5EF4-FFF2-40B4-BE49-F238E27FC236}">
                <a16:creationId xmlns:a16="http://schemas.microsoft.com/office/drawing/2014/main" id="{02B1EE39-6E0C-4609-A541-6B469EF8A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21" y="892378"/>
            <a:ext cx="3876747" cy="391844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5167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77DB9263-7877-5FF5-430B-9EA986D1A8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21" r="-1" b="22005"/>
          <a:stretch/>
        </p:blipFill>
        <p:spPr>
          <a:xfrm>
            <a:off x="20" y="10"/>
            <a:ext cx="12191675" cy="68579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9B886D-A75D-4DCC-B78E-6269D46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dirty="0">
                <a:solidFill>
                  <a:srgbClr val="FFFFFE"/>
                </a:solidFill>
              </a:rPr>
              <a:t>AVERAGE OVERALL SALES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1F0CD-EB57-4274-98B2-D5003BFB6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056" y="996610"/>
            <a:ext cx="3363901" cy="4864780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algn="r"/>
            <a:r>
              <a:rPr lang="en-US" sz="2800" b="1" cap="all" dirty="0">
                <a:solidFill>
                  <a:schemeClr val="bg1"/>
                </a:solidFill>
              </a:rPr>
              <a:t>unknown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7A3ACE-EE82-F762-9096-6741170B44D6}"/>
              </a:ext>
            </a:extLst>
          </p:cNvPr>
          <p:cNvSpPr txBox="1"/>
          <p:nvPr/>
        </p:nvSpPr>
        <p:spPr>
          <a:xfrm>
            <a:off x="9418179" y="6657945"/>
            <a:ext cx="277351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304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olour chart with labels">
            <a:extLst>
              <a:ext uri="{FF2B5EF4-FFF2-40B4-BE49-F238E27FC236}">
                <a16:creationId xmlns:a16="http://schemas.microsoft.com/office/drawing/2014/main" id="{D5A1CDF3-C170-467E-BE7A-CD8310927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4044" b="1559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431F1F-A749-429B-AAF3-6B52CF65237A}"/>
              </a:ext>
            </a:extLst>
          </p:cNvPr>
          <p:cNvSpPr txBox="1"/>
          <p:nvPr/>
        </p:nvSpPr>
        <p:spPr>
          <a:xfrm>
            <a:off x="8720293" y="6224779"/>
            <a:ext cx="3257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Publisher</a:t>
            </a:r>
            <a:endParaRPr lang="en-GH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BF0F0-FAE9-470E-9E64-F78CF5874143}"/>
              </a:ext>
            </a:extLst>
          </p:cNvPr>
          <p:cNvSpPr txBox="1"/>
          <p:nvPr/>
        </p:nvSpPr>
        <p:spPr>
          <a:xfrm>
            <a:off x="575969" y="6224779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Genre</a:t>
            </a:r>
            <a:endParaRPr lang="en-GH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0368ED-7934-4BA5-ABD3-560B19C59287}"/>
              </a:ext>
            </a:extLst>
          </p:cNvPr>
          <p:cNvSpPr txBox="1"/>
          <p:nvPr/>
        </p:nvSpPr>
        <p:spPr>
          <a:xfrm>
            <a:off x="4957914" y="6254555"/>
            <a:ext cx="200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Platform</a:t>
            </a:r>
            <a:endParaRPr lang="en-GH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67C0C3-C9FC-4A9C-8353-BDAC55B84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3" y="524795"/>
            <a:ext cx="3869197" cy="50462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40FA4-A373-4D51-B98A-0120491B8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467" y="524795"/>
            <a:ext cx="3846275" cy="50341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60E6C-DA3D-42FA-8DE3-B062A740F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940" y="524795"/>
            <a:ext cx="3912959" cy="50341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445007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Magnifying glass and question mark">
            <a:extLst>
              <a:ext uri="{FF2B5EF4-FFF2-40B4-BE49-F238E27FC236}">
                <a16:creationId xmlns:a16="http://schemas.microsoft.com/office/drawing/2014/main" id="{A39F62DA-E0FF-68BA-3289-FB324BC1A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4" r="-7" b="9085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62DE78-580F-4E33-8E0C-A3C187D3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FD831E-4416-436D-BAD4-8E88979F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726267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>
                <a:solidFill>
                  <a:srgbClr val="FFFFFE"/>
                </a:solidFill>
              </a:rPr>
              <a:t>DEDUCTIONS AND 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EE291-BD8E-47EE-91B7-A7FE0F5E6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5512" y="4669144"/>
            <a:ext cx="6726266" cy="716529"/>
          </a:xfrm>
        </p:spPr>
        <p:txBody>
          <a:bodyPr vert="horz" lIns="91440" tIns="91440" rIns="91440" bIns="91440" rtlCol="0">
            <a:normAutofit/>
          </a:bodyPr>
          <a:lstStyle/>
          <a:p>
            <a:r>
              <a:rPr lang="en-US" sz="1600" cap="all">
                <a:solidFill>
                  <a:srgbClr val="FFFFFE"/>
                </a:solidFill>
              </a:rPr>
              <a:t>Does the Hypothesis apply Here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EC4E69-7E75-4FC0-8AC7-FCEEEC43F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48548" y="3235780"/>
            <a:ext cx="0" cy="1253291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956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6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2B9F2231-F408-3794-5B75-611C59653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7405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8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Rectangle 67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B2E132-9955-4C55-A3C8-9F2EFB347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D</a:t>
            </a:r>
            <a:r>
              <a:rPr lang="en-GH"/>
              <a:t>E</a:t>
            </a:r>
            <a:r>
              <a:rPr lang="en-US"/>
              <a:t>D</a:t>
            </a:r>
            <a:r>
              <a:rPr lang="en-GH"/>
              <a:t>U</a:t>
            </a:r>
            <a:r>
              <a:rPr lang="en-US"/>
              <a:t>C</a:t>
            </a:r>
            <a:r>
              <a:rPr lang="en-GH"/>
              <a:t>T</a:t>
            </a:r>
            <a:r>
              <a:rPr lang="en-US"/>
              <a:t>I</a:t>
            </a:r>
            <a:r>
              <a:rPr lang="en-GH"/>
              <a:t>O</a:t>
            </a:r>
            <a:r>
              <a:rPr lang="en-US"/>
              <a:t>N</a:t>
            </a:r>
            <a:r>
              <a:rPr lang="en-GH"/>
              <a:t>S</a:t>
            </a:r>
          </a:p>
        </p:txBody>
      </p:sp>
      <p:cxnSp>
        <p:nvCxnSpPr>
          <p:cNvPr id="85" name="Straight Connector 6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F0886866-D0A5-E4C4-CEEB-D556C168D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927523"/>
              </p:ext>
            </p:extLst>
          </p:nvPr>
        </p:nvGraphicFramePr>
        <p:xfrm>
          <a:off x="4976636" y="1193800"/>
          <a:ext cx="6085091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2600235-F821-B65C-400C-CE23DAB6827A}"/>
              </a:ext>
            </a:extLst>
          </p:cNvPr>
          <p:cNvSpPr txBox="1"/>
          <p:nvPr/>
        </p:nvSpPr>
        <p:spPr>
          <a:xfrm>
            <a:off x="9735879" y="6657945"/>
            <a:ext cx="24561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268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EC3ECE6-9A11-DEF5-A52F-2D1E8A1D7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EE2D9-D34D-4B7A-93E3-E9A4FCCA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C</a:t>
            </a:r>
            <a:r>
              <a:rPr lang="en-GH"/>
              <a:t>O</a:t>
            </a:r>
            <a:r>
              <a:rPr lang="en-US"/>
              <a:t>N</a:t>
            </a:r>
            <a:r>
              <a:rPr lang="en-GH"/>
              <a:t>C</a:t>
            </a:r>
            <a:r>
              <a:rPr lang="en-US"/>
              <a:t>L</a:t>
            </a:r>
            <a:r>
              <a:rPr lang="en-GH"/>
              <a:t>U</a:t>
            </a:r>
            <a:r>
              <a:rPr lang="en-US"/>
              <a:t>S</a:t>
            </a:r>
            <a:r>
              <a:rPr lang="en-GH"/>
              <a:t>I</a:t>
            </a:r>
            <a:r>
              <a:rPr lang="en-US"/>
              <a:t>O</a:t>
            </a:r>
            <a:r>
              <a:rPr lang="en-GH"/>
              <a:t>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470FD-45EB-4F78-AEC3-4EC2B14D8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</a:t>
            </a:r>
            <a:r>
              <a:rPr lang="en-GH" sz="2400" dirty="0"/>
              <a:t> </a:t>
            </a:r>
            <a:r>
              <a:rPr lang="en-US" sz="2400" dirty="0"/>
              <a:t>d</a:t>
            </a:r>
            <a:r>
              <a:rPr lang="en-GH" sz="2400" dirty="0"/>
              <a:t>a</a:t>
            </a:r>
            <a:r>
              <a:rPr lang="en-US" sz="2400" dirty="0"/>
              <a:t>t</a:t>
            </a:r>
            <a:r>
              <a:rPr lang="en-GH" sz="2400" dirty="0"/>
              <a:t>a_set does not satisfy our hypothesis</a:t>
            </a:r>
            <a:endParaRPr lang="en-US" sz="2400" dirty="0"/>
          </a:p>
          <a:p>
            <a:r>
              <a:rPr lang="en-GH" sz="2400" dirty="0"/>
              <a:t>As such, though popularity can </a:t>
            </a:r>
            <a:r>
              <a:rPr lang="en-US" sz="2400" dirty="0"/>
              <a:t>a</a:t>
            </a:r>
            <a:r>
              <a:rPr lang="en-GH" sz="2400" dirty="0"/>
              <a:t>f</a:t>
            </a:r>
            <a:r>
              <a:rPr lang="en-US" sz="2400" dirty="0"/>
              <a:t>f</a:t>
            </a:r>
            <a:r>
              <a:rPr lang="en-GH" sz="2400" dirty="0"/>
              <a:t>e</a:t>
            </a:r>
            <a:r>
              <a:rPr lang="en-US" sz="2400" dirty="0"/>
              <a:t>c</a:t>
            </a:r>
            <a:r>
              <a:rPr lang="en-GH" sz="2400" dirty="0"/>
              <a:t>t demand, </a:t>
            </a:r>
            <a:r>
              <a:rPr lang="en-US" sz="2400" dirty="0" err="1"/>
              <a:t>i</a:t>
            </a:r>
            <a:r>
              <a:rPr lang="en-GH" sz="2400" dirty="0"/>
              <a:t>t </a:t>
            </a:r>
            <a:r>
              <a:rPr lang="en-US" sz="2400" dirty="0"/>
              <a:t>s</a:t>
            </a:r>
            <a:r>
              <a:rPr lang="en-GH" sz="2400" dirty="0"/>
              <a:t>h</a:t>
            </a:r>
            <a:r>
              <a:rPr lang="en-US" sz="2400" dirty="0"/>
              <a:t>o</a:t>
            </a:r>
            <a:r>
              <a:rPr lang="en-GH" sz="2400" dirty="0"/>
              <a:t>u</a:t>
            </a:r>
            <a:r>
              <a:rPr lang="en-US" sz="2400" dirty="0"/>
              <a:t>l</a:t>
            </a:r>
            <a:r>
              <a:rPr lang="en-GH" sz="2400" dirty="0"/>
              <a:t>d </a:t>
            </a:r>
            <a:r>
              <a:rPr lang="en-US" sz="2400" dirty="0"/>
              <a:t>n</a:t>
            </a:r>
            <a:r>
              <a:rPr lang="en-GH" sz="2400" dirty="0"/>
              <a:t>o</a:t>
            </a:r>
            <a:r>
              <a:rPr lang="en-US" sz="2400" dirty="0"/>
              <a:t>t</a:t>
            </a:r>
            <a:r>
              <a:rPr lang="en-GH" sz="2400" dirty="0"/>
              <a:t> </a:t>
            </a:r>
            <a:r>
              <a:rPr lang="en-US" sz="2400" dirty="0"/>
              <a:t>a</a:t>
            </a:r>
            <a:r>
              <a:rPr lang="en-GH" sz="2400" dirty="0"/>
              <a:t>l</a:t>
            </a:r>
            <a:r>
              <a:rPr lang="en-US" sz="2400" dirty="0"/>
              <a:t>w</a:t>
            </a:r>
            <a:r>
              <a:rPr lang="en-GH" sz="2400" dirty="0"/>
              <a:t>a</a:t>
            </a:r>
            <a:r>
              <a:rPr lang="en-US" sz="2400" dirty="0"/>
              <a:t>y</a:t>
            </a:r>
            <a:r>
              <a:rPr lang="en-GH" sz="2400" dirty="0"/>
              <a:t>s be used as a primary condition for the selling of gaming products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F4D4D-9E12-1956-355F-6A74E8E5A7F2}"/>
              </a:ext>
            </a:extLst>
          </p:cNvPr>
          <p:cNvSpPr txBox="1"/>
          <p:nvPr/>
        </p:nvSpPr>
        <p:spPr>
          <a:xfrm>
            <a:off x="9561152" y="6657945"/>
            <a:ext cx="263084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8756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Business analysis chart on digital tablet - ID: 380326">
            <a:extLst>
              <a:ext uri="{FF2B5EF4-FFF2-40B4-BE49-F238E27FC236}">
                <a16:creationId xmlns:a16="http://schemas.microsoft.com/office/drawing/2014/main" id="{9252F68B-8162-A2EA-13F6-3B734BC4E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t="6248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65C30-F012-4466-9AA1-708567B1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D</a:t>
            </a:r>
            <a:r>
              <a:rPr lang="en-GH"/>
              <a:t>ATA DESCRIPTION</a:t>
            </a:r>
          </a:p>
        </p:txBody>
      </p:sp>
      <p:cxnSp>
        <p:nvCxnSpPr>
          <p:cNvPr id="33" name="Straight Connector 1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36BCF-F96B-4E5D-9C9A-8EB47EB24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/>
              <a:t>Has</a:t>
            </a:r>
            <a:r>
              <a:rPr lang="en-GH"/>
              <a:t> 16,599 </a:t>
            </a:r>
            <a:r>
              <a:rPr lang="en-US"/>
              <a:t>t</a:t>
            </a:r>
            <a:r>
              <a:rPr lang="en-GH"/>
              <a:t>u</a:t>
            </a:r>
            <a:r>
              <a:rPr lang="en-US"/>
              <a:t>p</a:t>
            </a:r>
            <a:r>
              <a:rPr lang="en-GH"/>
              <a:t>l</a:t>
            </a:r>
            <a:r>
              <a:rPr lang="en-US"/>
              <a:t>e</a:t>
            </a:r>
            <a:r>
              <a:rPr lang="en-GH"/>
              <a:t>s</a:t>
            </a:r>
          </a:p>
          <a:p>
            <a:r>
              <a:rPr lang="en-GH"/>
              <a:t>Has 11 </a:t>
            </a:r>
            <a:r>
              <a:rPr lang="en-US"/>
              <a:t>F</a:t>
            </a:r>
            <a:r>
              <a:rPr lang="en-GH" err="1"/>
              <a:t>i</a:t>
            </a:r>
            <a:r>
              <a:rPr lang="en-US"/>
              <a:t>e</a:t>
            </a:r>
            <a:r>
              <a:rPr lang="en-GH"/>
              <a:t>l</a:t>
            </a:r>
            <a:r>
              <a:rPr lang="en-US"/>
              <a:t>d</a:t>
            </a:r>
            <a:r>
              <a:rPr lang="en-GH"/>
              <a:t>s or attributes </a:t>
            </a:r>
            <a:r>
              <a:rPr lang="en-US"/>
              <a:t>w</a:t>
            </a:r>
            <a:r>
              <a:rPr lang="en-GH"/>
              <a:t>h</a:t>
            </a:r>
            <a:r>
              <a:rPr lang="en-US" err="1"/>
              <a:t>i</a:t>
            </a:r>
            <a:r>
              <a:rPr lang="en-GH"/>
              <a:t>c</a:t>
            </a:r>
            <a:r>
              <a:rPr lang="en-US"/>
              <a:t>h</a:t>
            </a:r>
            <a:r>
              <a:rPr lang="en-GH"/>
              <a:t> </a:t>
            </a:r>
            <a:r>
              <a:rPr lang="en-US" err="1"/>
              <a:t>i</a:t>
            </a:r>
            <a:r>
              <a:rPr lang="en-GH"/>
              <a:t>n</a:t>
            </a:r>
            <a:r>
              <a:rPr lang="en-US"/>
              <a:t>c</a:t>
            </a:r>
            <a:r>
              <a:rPr lang="en-GH"/>
              <a:t>l</a:t>
            </a:r>
            <a:r>
              <a:rPr lang="en-US"/>
              <a:t>u</a:t>
            </a:r>
            <a:r>
              <a:rPr lang="en-GH"/>
              <a:t>d</a:t>
            </a:r>
            <a:r>
              <a:rPr lang="en-US"/>
              <a:t>e</a:t>
            </a:r>
            <a:r>
              <a:rPr lang="en-GH"/>
              <a:t>s:</a:t>
            </a:r>
          </a:p>
          <a:p>
            <a:endParaRPr lang="en-GH"/>
          </a:p>
          <a:p>
            <a:endParaRPr lang="en-GH"/>
          </a:p>
        </p:txBody>
      </p:sp>
      <p:sp>
        <p:nvSpPr>
          <p:cNvPr id="34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122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7480244-0159-841F-8810-35212FEBB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407" r="9090" b="6747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B058F3D-AE82-4E63-B8C1-1CCE39989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79014-04EE-4759-A042-202F629F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717" y="804520"/>
            <a:ext cx="67180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D</a:t>
            </a:r>
            <a:r>
              <a:rPr lang="en-GH">
                <a:solidFill>
                  <a:srgbClr val="FFFFFE"/>
                </a:solidFill>
              </a:rPr>
              <a:t>ATA DESCRIPTION - </a:t>
            </a:r>
            <a:r>
              <a:rPr lang="en-US">
                <a:solidFill>
                  <a:srgbClr val="FFFFFE"/>
                </a:solidFill>
              </a:rPr>
              <a:t>F</a:t>
            </a:r>
            <a:r>
              <a:rPr lang="en-GH">
                <a:solidFill>
                  <a:srgbClr val="FFFFFE"/>
                </a:solidFill>
              </a:rPr>
              <a:t>IELDS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DC4AA24-BE70-468C-9687-86AEE1D52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5828" y="798973"/>
            <a:ext cx="0" cy="105216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F44FA-6686-4FC9-9691-DCCD26A6B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717" y="2015733"/>
            <a:ext cx="6718031" cy="4021267"/>
          </a:xfrm>
        </p:spPr>
        <p:txBody>
          <a:bodyPr>
            <a:normAutofit/>
          </a:bodyPr>
          <a:lstStyle/>
          <a:p>
            <a:pPr fontAlgn="base"/>
            <a:r>
              <a:rPr lang="en-US">
                <a:solidFill>
                  <a:srgbClr val="FFFFFE"/>
                </a:solidFill>
              </a:rPr>
              <a:t>Rank - Ranking of </a:t>
            </a:r>
            <a:r>
              <a:rPr lang="en-GH">
                <a:solidFill>
                  <a:srgbClr val="FFFFFE"/>
                </a:solidFill>
              </a:rPr>
              <a:t>Overall(Global)</a:t>
            </a:r>
            <a:r>
              <a:rPr lang="en-US">
                <a:solidFill>
                  <a:srgbClr val="FFFFFE"/>
                </a:solidFill>
              </a:rPr>
              <a:t> sales</a:t>
            </a:r>
          </a:p>
          <a:p>
            <a:pPr fontAlgn="base"/>
            <a:r>
              <a:rPr lang="en-US">
                <a:solidFill>
                  <a:srgbClr val="FFFFFE"/>
                </a:solidFill>
              </a:rPr>
              <a:t>Name - The </a:t>
            </a:r>
            <a:r>
              <a:rPr lang="en-GH">
                <a:solidFill>
                  <a:srgbClr val="FFFFFE"/>
                </a:solidFill>
              </a:rPr>
              <a:t>G</a:t>
            </a:r>
            <a:r>
              <a:rPr lang="en-US">
                <a:solidFill>
                  <a:srgbClr val="FFFFFE"/>
                </a:solidFill>
              </a:rPr>
              <a:t>ame</a:t>
            </a:r>
            <a:r>
              <a:rPr lang="en-GH">
                <a:solidFill>
                  <a:srgbClr val="FFFFFE"/>
                </a:solidFill>
              </a:rPr>
              <a:t>’</a:t>
            </a:r>
            <a:r>
              <a:rPr lang="en-US">
                <a:solidFill>
                  <a:srgbClr val="FFFFFE"/>
                </a:solidFill>
              </a:rPr>
              <a:t>s name </a:t>
            </a:r>
          </a:p>
          <a:p>
            <a:pPr fontAlgn="base"/>
            <a:r>
              <a:rPr lang="en-US">
                <a:solidFill>
                  <a:srgbClr val="FFFFFE"/>
                </a:solidFill>
              </a:rPr>
              <a:t>Platform - Platform </a:t>
            </a:r>
            <a:r>
              <a:rPr lang="en-GH">
                <a:solidFill>
                  <a:srgbClr val="FFFFFE"/>
                </a:solidFill>
              </a:rPr>
              <a:t>c</a:t>
            </a:r>
            <a:r>
              <a:rPr lang="en-US">
                <a:solidFill>
                  <a:srgbClr val="FFFFFE"/>
                </a:solidFill>
              </a:rPr>
              <a:t>o</a:t>
            </a:r>
            <a:r>
              <a:rPr lang="en-GH">
                <a:solidFill>
                  <a:srgbClr val="FFFFFE"/>
                </a:solidFill>
              </a:rPr>
              <a:t>m</a:t>
            </a:r>
            <a:r>
              <a:rPr lang="en-US">
                <a:solidFill>
                  <a:srgbClr val="FFFFFE"/>
                </a:solidFill>
              </a:rPr>
              <a:t>pa</a:t>
            </a:r>
            <a:r>
              <a:rPr lang="en-GH">
                <a:solidFill>
                  <a:srgbClr val="FFFFFE"/>
                </a:solidFill>
              </a:rPr>
              <a:t>t</a:t>
            </a:r>
            <a:r>
              <a:rPr lang="en-US">
                <a:solidFill>
                  <a:srgbClr val="FFFFFE"/>
                </a:solidFill>
              </a:rPr>
              <a:t>i</a:t>
            </a:r>
            <a:r>
              <a:rPr lang="en-GH">
                <a:solidFill>
                  <a:srgbClr val="FFFFFE"/>
                </a:solidFill>
              </a:rPr>
              <a:t>b</a:t>
            </a:r>
            <a:r>
              <a:rPr lang="en-US">
                <a:solidFill>
                  <a:srgbClr val="FFFFFE"/>
                </a:solidFill>
              </a:rPr>
              <a:t>l</a:t>
            </a:r>
            <a:r>
              <a:rPr lang="en-GH">
                <a:solidFill>
                  <a:srgbClr val="FFFFFE"/>
                </a:solidFill>
              </a:rPr>
              <a:t>e </a:t>
            </a:r>
            <a:r>
              <a:rPr lang="en-US">
                <a:solidFill>
                  <a:srgbClr val="FFFFFE"/>
                </a:solidFill>
              </a:rPr>
              <a:t>w</a:t>
            </a:r>
            <a:r>
              <a:rPr lang="en-GH">
                <a:solidFill>
                  <a:srgbClr val="FFFFFE"/>
                </a:solidFill>
              </a:rPr>
              <a:t>i</a:t>
            </a:r>
            <a:r>
              <a:rPr lang="en-US">
                <a:solidFill>
                  <a:srgbClr val="FFFFFE"/>
                </a:solidFill>
              </a:rPr>
              <a:t>t</a:t>
            </a:r>
            <a:r>
              <a:rPr lang="en-GH">
                <a:solidFill>
                  <a:srgbClr val="FFFFFE"/>
                </a:solidFill>
              </a:rPr>
              <a:t>h </a:t>
            </a:r>
            <a:r>
              <a:rPr lang="en-US">
                <a:solidFill>
                  <a:srgbClr val="FFFFFE"/>
                </a:solidFill>
              </a:rPr>
              <a:t>t</a:t>
            </a:r>
            <a:r>
              <a:rPr lang="en-GH">
                <a:solidFill>
                  <a:srgbClr val="FFFFFE"/>
                </a:solidFill>
              </a:rPr>
              <a:t>h</a:t>
            </a:r>
            <a:r>
              <a:rPr lang="en-US">
                <a:solidFill>
                  <a:srgbClr val="FFFFFE"/>
                </a:solidFill>
              </a:rPr>
              <a:t>e</a:t>
            </a:r>
            <a:r>
              <a:rPr lang="en-GH">
                <a:solidFill>
                  <a:srgbClr val="FFFFFE"/>
                </a:solidFill>
              </a:rPr>
              <a:t> game</a:t>
            </a:r>
            <a:endParaRPr lang="en-US">
              <a:solidFill>
                <a:srgbClr val="FFFFFE"/>
              </a:solidFill>
            </a:endParaRPr>
          </a:p>
          <a:p>
            <a:pPr fontAlgn="base"/>
            <a:r>
              <a:rPr lang="en-US">
                <a:solidFill>
                  <a:srgbClr val="FFFFFE"/>
                </a:solidFill>
              </a:rPr>
              <a:t>Year - Year of the game's release </a:t>
            </a:r>
          </a:p>
          <a:p>
            <a:pPr fontAlgn="base"/>
            <a:r>
              <a:rPr lang="en-US">
                <a:solidFill>
                  <a:srgbClr val="FFFFFE"/>
                </a:solidFill>
              </a:rPr>
              <a:t>Genre - Genre of the game </a:t>
            </a:r>
          </a:p>
          <a:p>
            <a:pPr fontAlgn="base"/>
            <a:r>
              <a:rPr lang="en-US">
                <a:solidFill>
                  <a:srgbClr val="FFFFFE"/>
                </a:solidFill>
              </a:rPr>
              <a:t>Publisher - Publisher of the game </a:t>
            </a:r>
          </a:p>
          <a:p>
            <a:endParaRPr lang="en-GH">
              <a:solidFill>
                <a:srgbClr val="FFFFF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25F29-BA2A-071E-8362-BD12084AB9A3}"/>
              </a:ext>
            </a:extLst>
          </p:cNvPr>
          <p:cNvSpPr txBox="1"/>
          <p:nvPr/>
        </p:nvSpPr>
        <p:spPr>
          <a:xfrm>
            <a:off x="9735576" y="6657945"/>
            <a:ext cx="24561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2363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9A319DD7-7103-2794-7DFC-EA166CC8A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99" r="9093" b="6792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058F3D-AE82-4E63-B8C1-1CCE39989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79014-04EE-4759-A042-202F629F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717" y="804520"/>
            <a:ext cx="6718031" cy="104923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D</a:t>
            </a:r>
            <a:r>
              <a:rPr lang="en-GH">
                <a:solidFill>
                  <a:srgbClr val="FFFFFE"/>
                </a:solidFill>
              </a:rPr>
              <a:t>ATA DESCRIPTION - </a:t>
            </a:r>
            <a:r>
              <a:rPr lang="en-US">
                <a:solidFill>
                  <a:srgbClr val="FFFFFE"/>
                </a:solidFill>
              </a:rPr>
              <a:t>F</a:t>
            </a:r>
            <a:r>
              <a:rPr lang="en-GH">
                <a:solidFill>
                  <a:srgbClr val="FFFFFE"/>
                </a:solidFill>
              </a:rPr>
              <a:t>IELDS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C4AA24-BE70-468C-9687-86AEE1D52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5828" y="798973"/>
            <a:ext cx="0" cy="105216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9F44FA-6686-4FC9-9691-DCCD26A6B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717" y="2015733"/>
            <a:ext cx="6718031" cy="4021267"/>
          </a:xfrm>
        </p:spPr>
        <p:txBody>
          <a:bodyPr>
            <a:normAutofit/>
          </a:bodyPr>
          <a:lstStyle/>
          <a:p>
            <a:pPr fontAlgn="base"/>
            <a:r>
              <a:rPr lang="en-US">
                <a:solidFill>
                  <a:srgbClr val="FFFFFE"/>
                </a:solidFill>
              </a:rPr>
              <a:t>NA_Sales - Sales in North America (in millions) </a:t>
            </a:r>
          </a:p>
          <a:p>
            <a:pPr fontAlgn="base"/>
            <a:r>
              <a:rPr lang="en-US">
                <a:solidFill>
                  <a:srgbClr val="FFFFFE"/>
                </a:solidFill>
              </a:rPr>
              <a:t>EU_Sales - Sales in Europe (in millions) </a:t>
            </a:r>
          </a:p>
          <a:p>
            <a:pPr fontAlgn="base"/>
            <a:r>
              <a:rPr lang="en-US">
                <a:solidFill>
                  <a:srgbClr val="FFFFFE"/>
                </a:solidFill>
              </a:rPr>
              <a:t>JP_Sales - Sales in Japan (in millions) </a:t>
            </a:r>
          </a:p>
          <a:p>
            <a:pPr fontAlgn="base"/>
            <a:r>
              <a:rPr lang="en-US">
                <a:solidFill>
                  <a:srgbClr val="FFFFFE"/>
                </a:solidFill>
              </a:rPr>
              <a:t>Other_Sales - Sales in the rest of the world (in millions) </a:t>
            </a:r>
          </a:p>
          <a:p>
            <a:pPr fontAlgn="base"/>
            <a:r>
              <a:rPr lang="en-US">
                <a:solidFill>
                  <a:srgbClr val="FFFFFE"/>
                </a:solidFill>
              </a:rPr>
              <a:t>Global_Sales - Total worldwide sales. </a:t>
            </a:r>
          </a:p>
          <a:p>
            <a:endParaRPr lang="en-GH">
              <a:solidFill>
                <a:srgbClr val="FFFFF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B8FE3-9EBB-0307-102A-7BE99FF390E6}"/>
              </a:ext>
            </a:extLst>
          </p:cNvPr>
          <p:cNvSpPr txBox="1"/>
          <p:nvPr/>
        </p:nvSpPr>
        <p:spPr>
          <a:xfrm>
            <a:off x="9735576" y="6657945"/>
            <a:ext cx="24561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644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C9CC6D-04A7-46E1-A5D5-5EE612225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418" cy="57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2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AA03D03-FC6B-0DD7-D70F-EE3952B4A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00" b="1500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B9480-A12C-407F-BCA4-3221E9C7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/>
              <a:t>D</a:t>
            </a:r>
            <a:r>
              <a:rPr lang="en-GH"/>
              <a:t>ATA DESCRIPTION – </a:t>
            </a:r>
            <a:r>
              <a:rPr lang="en-US"/>
              <a:t>R</a:t>
            </a:r>
            <a:r>
              <a:rPr lang="en-GH"/>
              <a:t>E</a:t>
            </a:r>
            <a:r>
              <a:rPr lang="en-US"/>
              <a:t>L</a:t>
            </a:r>
            <a:r>
              <a:rPr lang="en-GH"/>
              <a:t>I</a:t>
            </a:r>
            <a:r>
              <a:rPr lang="en-US"/>
              <a:t>A</a:t>
            </a:r>
            <a:r>
              <a:rPr lang="en-GH"/>
              <a:t>B</a:t>
            </a:r>
            <a:r>
              <a:rPr lang="en-US"/>
              <a:t>I</a:t>
            </a:r>
            <a:r>
              <a:rPr lang="en-GH"/>
              <a:t>L</a:t>
            </a:r>
            <a:r>
              <a:rPr lang="en-US"/>
              <a:t>I</a:t>
            </a:r>
            <a:r>
              <a:rPr lang="en-GH"/>
              <a:t>T</a:t>
            </a:r>
            <a:r>
              <a:rPr lang="en-US"/>
              <a:t>Y</a:t>
            </a:r>
            <a:endParaRPr lang="en-GH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B468-C060-4934-8D58-62D09042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/>
              <a:t>P</a:t>
            </a:r>
            <a:r>
              <a:rPr lang="en-GH"/>
              <a:t>r</a:t>
            </a:r>
            <a:r>
              <a:rPr lang="en-US"/>
              <a:t>e</a:t>
            </a:r>
            <a:r>
              <a:rPr lang="en-GH"/>
              <a:t>s</a:t>
            </a:r>
            <a:r>
              <a:rPr lang="en-US"/>
              <a:t>e</a:t>
            </a:r>
            <a:r>
              <a:rPr lang="en-GH"/>
              <a:t>n</a:t>
            </a:r>
            <a:r>
              <a:rPr lang="en-US"/>
              <a:t>c</a:t>
            </a:r>
            <a:r>
              <a:rPr lang="en-GH"/>
              <a:t>e </a:t>
            </a:r>
            <a:r>
              <a:rPr lang="en-US"/>
              <a:t>o</a:t>
            </a:r>
            <a:r>
              <a:rPr lang="en-GH"/>
              <a:t>f </a:t>
            </a:r>
            <a:r>
              <a:rPr lang="en-US"/>
              <a:t>N</a:t>
            </a:r>
            <a:r>
              <a:rPr lang="en-GH"/>
              <a:t>u</a:t>
            </a:r>
            <a:r>
              <a:rPr lang="en-US"/>
              <a:t>l</a:t>
            </a:r>
            <a:r>
              <a:rPr lang="en-GH"/>
              <a:t>l </a:t>
            </a:r>
            <a:r>
              <a:rPr lang="en-US"/>
              <a:t>V</a:t>
            </a:r>
            <a:r>
              <a:rPr lang="en-GH"/>
              <a:t>a</a:t>
            </a:r>
            <a:r>
              <a:rPr lang="en-US"/>
              <a:t>l</a:t>
            </a:r>
            <a:r>
              <a:rPr lang="en-GH"/>
              <a:t>u</a:t>
            </a:r>
            <a:r>
              <a:rPr lang="en-US"/>
              <a:t>e</a:t>
            </a:r>
            <a:r>
              <a:rPr lang="en-GH"/>
              <a:t>s</a:t>
            </a:r>
          </a:p>
          <a:p>
            <a:r>
              <a:rPr lang="en-GH"/>
              <a:t>Absence of Duplicates</a:t>
            </a:r>
          </a:p>
          <a:p>
            <a:r>
              <a:rPr lang="en-GH"/>
              <a:t>As such, Data Set was fairly </a:t>
            </a:r>
            <a:r>
              <a:rPr lang="en-US"/>
              <a:t>g</a:t>
            </a:r>
            <a:r>
              <a:rPr lang="en-GH"/>
              <a:t>o</a:t>
            </a:r>
            <a:r>
              <a:rPr lang="en-US"/>
              <a:t>o</a:t>
            </a:r>
            <a:r>
              <a:rPr lang="en-GH"/>
              <a:t>d for Analysis</a:t>
            </a:r>
          </a:p>
          <a:p>
            <a:pPr marL="0" indent="0">
              <a:buNone/>
            </a:pPr>
            <a:endParaRPr lang="en-GH"/>
          </a:p>
          <a:p>
            <a:endParaRPr lang="en-GH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98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12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7" name="Picture 6" descr="Yellow question mark">
            <a:extLst>
              <a:ext uri="{FF2B5EF4-FFF2-40B4-BE49-F238E27FC236}">
                <a16:creationId xmlns:a16="http://schemas.microsoft.com/office/drawing/2014/main" id="{D18EB936-30E8-C789-A38C-2315B0022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" r="7347" b="12799"/>
          <a:stretch/>
        </p:blipFill>
        <p:spPr>
          <a:xfrm>
            <a:off x="2" y="-86255"/>
            <a:ext cx="12191695" cy="6857990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DA6F435B-E179-4620-977D-F85FA57D8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C963DE-1DB5-4778-95DE-C0D15304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350" y="3236470"/>
            <a:ext cx="6741219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r"/>
            <a:r>
              <a:rPr lang="en-US" sz="4400">
                <a:solidFill>
                  <a:srgbClr val="FFFFFE"/>
                </a:solidFill>
              </a:rPr>
              <a:t>QUESTION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EB177-75E7-4147-903F-23A50328D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8350" y="4669144"/>
            <a:ext cx="6741218" cy="716529"/>
          </a:xfrm>
        </p:spPr>
        <p:txBody>
          <a:bodyPr vert="horz" lIns="91440" tIns="91440" rIns="91440" bIns="91440" rtlCol="0">
            <a:normAutofit/>
          </a:bodyPr>
          <a:lstStyle/>
          <a:p>
            <a:pPr algn="r"/>
            <a:r>
              <a:rPr lang="en-US" sz="1600" cap="all">
                <a:solidFill>
                  <a:srgbClr val="FFFFFE"/>
                </a:solidFill>
              </a:rPr>
              <a:t>Testing our Hypothesis</a:t>
            </a:r>
          </a:p>
        </p:txBody>
      </p:sp>
      <p:cxnSp>
        <p:nvCxnSpPr>
          <p:cNvPr id="29" name="Straight Connector 20">
            <a:extLst>
              <a:ext uri="{FF2B5EF4-FFF2-40B4-BE49-F238E27FC236}">
                <a16:creationId xmlns:a16="http://schemas.microsoft.com/office/drawing/2014/main" id="{50BDFBFE-124F-4FE6-B780-27D34DEB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22461" y="3227222"/>
            <a:ext cx="0" cy="1261849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0249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92</TotalTime>
  <Words>1845</Words>
  <Application>Microsoft Office PowerPoint</Application>
  <PresentationFormat>Widescreen</PresentationFormat>
  <Paragraphs>174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Palatino Linotype</vt:lpstr>
      <vt:lpstr>Gallery</vt:lpstr>
      <vt:lpstr>EDA</vt:lpstr>
      <vt:lpstr>INTENDED FOR:</vt:lpstr>
      <vt:lpstr>HYPOTHESIS</vt:lpstr>
      <vt:lpstr>DATA DESCRIPTION</vt:lpstr>
      <vt:lpstr>DATA DESCRIPTION - FIELDS</vt:lpstr>
      <vt:lpstr>DATA DESCRIPTION - FIELDS</vt:lpstr>
      <vt:lpstr>PowerPoint Presentation</vt:lpstr>
      <vt:lpstr>DATA DESCRIPTION – RELIABILITY</vt:lpstr>
      <vt:lpstr>QUESTION</vt:lpstr>
      <vt:lpstr>PowerPoint Presentation</vt:lpstr>
      <vt:lpstr>DEPENDENCIES</vt:lpstr>
      <vt:lpstr>GAMING SPECIFICATIONS </vt:lpstr>
      <vt:lpstr>YEAR</vt:lpstr>
      <vt:lpstr>ANALYSIS</vt:lpstr>
      <vt:lpstr>POPULARITY IN EACH YEAR GROUPING</vt:lpstr>
      <vt:lpstr>AVERAGE OVERALL(GLOBAL) SALES IN EACH YEAR GROUPING</vt:lpstr>
      <vt:lpstr>ASSUMPTION</vt:lpstr>
      <vt:lpstr>What to Expect</vt:lpstr>
      <vt:lpstr>WHAT TO EXPECT – DIAGRAMMATIC REPRESENTATION</vt:lpstr>
      <vt:lpstr>ASSUMPTION– DIAGRAMMATIC REPRESENTATION</vt:lpstr>
      <vt:lpstr>PLATFORM AND LIBRARIES</vt:lpstr>
      <vt:lpstr>PROCESSES</vt:lpstr>
      <vt:lpstr>VISUALIZATION</vt:lpstr>
      <vt:lpstr>POPULARITY</vt:lpstr>
      <vt:lpstr>PowerPoint Presentation</vt:lpstr>
      <vt:lpstr>AVERAGE OVERALL SALES</vt:lpstr>
      <vt:lpstr>PowerPoint Presentation</vt:lpstr>
      <vt:lpstr>POPULARITY 21st Century </vt:lpstr>
      <vt:lpstr>PowerPoint Presentation</vt:lpstr>
      <vt:lpstr>AVERAGE OVERALL SALES</vt:lpstr>
      <vt:lpstr>PowerPoint Presentation</vt:lpstr>
      <vt:lpstr>POPULARITY unknown year </vt:lpstr>
      <vt:lpstr>PowerPoint Presentation</vt:lpstr>
      <vt:lpstr>AVERAGE OVERALL SALES</vt:lpstr>
      <vt:lpstr>PowerPoint Presentation</vt:lpstr>
      <vt:lpstr>DEDUCTIONS AND CONCLUSION</vt:lpstr>
      <vt:lpstr>DEDUCTIONS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</dc:title>
  <dc:creator>Robert Owusu</dc:creator>
  <cp:lastModifiedBy>Robert Owusu</cp:lastModifiedBy>
  <cp:revision>13</cp:revision>
  <dcterms:created xsi:type="dcterms:W3CDTF">2022-03-19T10:43:29Z</dcterms:created>
  <dcterms:modified xsi:type="dcterms:W3CDTF">2022-03-26T08:44:27Z</dcterms:modified>
</cp:coreProperties>
</file>